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659" autoAdjust="0"/>
    <p:restoredTop sz="94660"/>
  </p:normalViewPr>
  <p:slideViewPr>
    <p:cSldViewPr>
      <p:cViewPr>
        <p:scale>
          <a:sx n="70" d="100"/>
          <a:sy n="70" d="100"/>
        </p:scale>
        <p:origin x="-187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BFC758-4E65-49E5-B7DD-54D75F9C1F4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2F2FB85-20FD-4C3C-9BA5-7053A6A415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543800" cy="19442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Отопление многоквартирного дома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7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404664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работы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теплоузла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системы отопления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81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404664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радиаторов на температуру воздуха в помещении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58398" y="1063021"/>
            <a:ext cx="3995340" cy="4839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Говоря про отопление квартиры в целом, нельзя не уделить внимание радиаторам отопления. Все-таки именно они являются главными поставщиками тепла в большинство помещений квартиры. Большая часть людей привыкла к чугунным радиаторам, которые начали устанавливать в домах почти столетие назад. </a:t>
            </a:r>
          </a:p>
          <a:p>
            <a:pPr algn="just" fontAlgn="base">
              <a:lnSpc>
                <a:spcPct val="150000"/>
              </a:lnSpc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Владельцы жилья красят их, завешивают шторами и тюлем и даже устанавливают специальные ширмы, чтобы их скрыть.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985939"/>
            <a:ext cx="4200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4771970" y="4293096"/>
            <a:ext cx="4372030" cy="18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А ведь любые преграды уменьшают теплоотдачу, из-за чего температура в помещении может упасть на несколько градусов. Именно поэтому многие владельцы квартир предпочитают устанавливать более современные виды радиаторов. 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404664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Радиаторы из различных материалов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50860" y="725755"/>
            <a:ext cx="8334082" cy="27752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1. Алюминий.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атериал – легкий, обладающий высокой теплопроводностью и изящный. Его не нужно красить, нагревается очень быстро, и через считанные минуты начинает отдавать тепло помещению. Увы, у него есть минусы. Например, вода с повышенной кислотностью может со временем нанести радиаторам отопления непоправимый вред. Кроме того, алюминий является довольно пластичным и мягчим материалом. Слишком высокое давление (чаще всего на первых этажах 12-16-этажных зданий) может просто разорвать их.</a:t>
            </a:r>
          </a:p>
          <a:p>
            <a:pPr algn="just" fontAlgn="base">
              <a:lnSpc>
                <a:spcPct val="150000"/>
              </a:lnSpc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2. Сталь. Выглядят эти радиаторы не плохо. Так же как и алюминиевые, очень быстро нагреваются и передают тепло окружающему помещению.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5" y="3501009"/>
            <a:ext cx="42195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 txBox="1">
            <a:spLocks/>
          </p:cNvSpPr>
          <p:nvPr/>
        </p:nvSpPr>
        <p:spPr>
          <a:xfrm>
            <a:off x="4351420" y="3424449"/>
            <a:ext cx="4788024" cy="3096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Высокая прочность позволяет изготавливать довольно миниатюрные радиаторы, которые, благодаря хорошей теплопередаче, способны поддерживать нужную температуру в помещении. Высокая прочность гарантирует, что даже при высоком давлении радиаторы не будут повреждены. Единственный минус – высокое содержание кислорода в воде может негативно воздействовать на внутреннюю стенку «батареи».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404664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Радиаторы из различных материалов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50860" y="995264"/>
            <a:ext cx="8334082" cy="32978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	3. Чугун. Современные технологии позволяют изготавливать довольно миниатюрные и привлекательные радиаторы из чугуна. Они не только обладают высокой прочностью, но и не боятся повышенной кислотности воды или большого содержания кислорода. Их производят в России, Беларуси и некоторых странах Европы. Стоимость этих радиаторов сравнительно невысока, что делает их популярными во многих странах мира.</a:t>
            </a:r>
          </a:p>
          <a:p>
            <a:pPr algn="just" fontAlgn="base">
              <a:lnSpc>
                <a:spcPct val="150000"/>
              </a:lnSpc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ru-RU" sz="16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3429000"/>
            <a:ext cx="3724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6784848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</a:rPr>
              <a:t>Спасибо за внимание</a:t>
            </a:r>
            <a:endParaRPr lang="ru-RU" sz="4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6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3260" y="0"/>
            <a:ext cx="6784848" cy="40466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709269" y="1412776"/>
            <a:ext cx="7932830" cy="453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50.13330.2012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"Тепловая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зданий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51.13330.2011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"Защита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шума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54.13330.2011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"Здания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жилые многоквартирные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61.13330.2012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"Тепловая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изоляция оборудования и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трубопроводов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131.13330.2012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"Строительная климатология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30494-2011 Здания жилые и общественные. Параметры микроклимата в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помещениях</a:t>
            </a:r>
          </a:p>
          <a:p>
            <a:pPr algn="just">
              <a:lnSpc>
                <a:spcPct val="150000"/>
              </a:lnSpc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12.1.005-88 ССБТ. Общие санитарно-гигиенические требования к воздуху рабочей зоны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979984" y="820961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9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7971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99610" y="3284984"/>
            <a:ext cx="7391400" cy="804862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Индивидуальное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отопление (при </a:t>
            </a:r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котором своя котельная обслуживает один дом или жилой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комплекс).</a:t>
            </a:r>
            <a:endParaRPr lang="ru-RU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599610" y="1844824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Поквартирная система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отопления (при </a:t>
            </a:r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 газовый котёл устанавливается в кухне или отдельном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помещении).</a:t>
            </a:r>
            <a:endParaRPr lang="ru-RU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979984" y="820961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систем отопления многоквартирных домов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599610" y="4869160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Центральное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отопление</a:t>
            </a:r>
            <a:endParaRPr lang="ru-RU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7971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39552" y="663625"/>
            <a:ext cx="8427144" cy="490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центрального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отопления многоквартирного дома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1" y="1412776"/>
            <a:ext cx="85820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7971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99610" y="2780928"/>
            <a:ext cx="8076846" cy="80486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Однотрубная (с замыкающим участком)</a:t>
            </a:r>
            <a:endParaRPr lang="ru-RU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599610" y="1844824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Однотрубная (без замыкающего участка)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179512" y="820961"/>
            <a:ext cx="8856984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разводки систем отопления в многоквартирных домах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599610" y="3717032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Двухтрубная</a:t>
            </a:r>
            <a:endParaRPr lang="ru-RU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628210" y="4521894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Лучевая</a:t>
            </a:r>
            <a:endParaRPr lang="ru-RU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39552" y="663624"/>
            <a:ext cx="8427144" cy="1469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однотрубной системы отопления: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а) Без замыкающего участка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б) С замыкающим участком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685976"/>
            <a:ext cx="2319797" cy="25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2685976"/>
            <a:ext cx="3434383" cy="25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7"/>
          <p:cNvSpPr txBox="1">
            <a:spLocks/>
          </p:cNvSpPr>
          <p:nvPr/>
        </p:nvSpPr>
        <p:spPr>
          <a:xfrm>
            <a:off x="1189839" y="2108971"/>
            <a:ext cx="1584176" cy="4862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а)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4644007" y="2108971"/>
            <a:ext cx="1584176" cy="4862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б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548680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двухтрубной системы отопления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58627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/>
          <p:cNvSpPr txBox="1">
            <a:spLocks/>
          </p:cNvSpPr>
          <p:nvPr/>
        </p:nvSpPr>
        <p:spPr>
          <a:xfrm>
            <a:off x="4753124" y="1268760"/>
            <a:ext cx="3995340" cy="4839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Подающая и обратная магистрали в ней разделены, поэтому теплоноситель на входах во все квартиры и радиаторы имеет почти одинаковую температуру, замена радиаторов на иной тип и даже объём не оказывает существенного влияния на работу других приборов. На батареи можно устанавливать приборы регулирования, в том числе автоматические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7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404664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лучевой системы отопления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980"/>
            <a:ext cx="8806030" cy="60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9152" y="0"/>
            <a:ext cx="6784848" cy="4046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Отопление многоквартирного дома</a:t>
            </a:r>
            <a:endParaRPr lang="ru-RU" sz="2000" b="1" i="1" dirty="0">
              <a:latin typeface="+mn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58398" y="404664"/>
            <a:ext cx="8427144" cy="5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систем отопления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0" y="742159"/>
            <a:ext cx="4771970" cy="54496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Однотрубная система отопления.</a:t>
            </a:r>
          </a:p>
          <a:p>
            <a:pPr algn="just">
              <a:lnSpc>
                <a:spcPct val="110000"/>
              </a:lnSpc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Ее конструкция отличается простотой, а, значит, надежностью и дешевизной. Но все же она не слишком востребована. Дело в том, что, попадая в систему отопления дома, теплоноситель должен пройти через все радиаторы отопления, прежде чем попадет в обратный трубопровод. Нагревая поочередно все радиаторы, теплоноситель теряет температуру. В результате, добираясь до последнего пользователя, вода имеет сравнительно невысокую температуру, из-за чего в последнем помещении она может значительно отличаться от температуры в том, в которое приходит вначале.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4715006" y="790557"/>
            <a:ext cx="4372030" cy="5230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Двухтрубная система отопления.</a:t>
            </a:r>
          </a:p>
          <a:p>
            <a:pPr algn="just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Лишена тех недостатков, которые присущи однотрубной системе отопления. Горячая вода, пройдя через радиатор отопления, попадает не в трубу, ведущую к следующему радиатору, а сразу в </a:t>
            </a:r>
            <a:r>
              <a:rPr lang="ru-RU" sz="2000" b="1" i="1" dirty="0" err="1" smtClean="0">
                <a:solidFill>
                  <a:schemeClr val="bg1">
                    <a:lumMod val="50000"/>
                  </a:schemeClr>
                </a:solidFill>
              </a:rPr>
              <a:t>обратку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. Оттуда сразу отправляется назад, на тепловую станцию, где будет нагрета до нужной температуры. Конечно, этот вариант требует значительно больше затрат как при монтаже системы, так и при обслуживании. Зато эта схема устройства отопительной системы позволяет обеспечить одинаковую температуру во всех отапливаемых помещениях.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27205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236</TotalTime>
  <Words>641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Отопление многоквартирного дома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Отопление многоквартирного дома</dc:title>
  <dc:creator>Евгений</dc:creator>
  <cp:lastModifiedBy>Евгений</cp:lastModifiedBy>
  <cp:revision>30</cp:revision>
  <dcterms:created xsi:type="dcterms:W3CDTF">2016-10-02T09:13:32Z</dcterms:created>
  <dcterms:modified xsi:type="dcterms:W3CDTF">2016-10-02T18:52:08Z</dcterms:modified>
</cp:coreProperties>
</file>