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3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DAE77C-54B7-44B4-918D-B2D085BFA212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9E4EBAF-5E0F-4113-A5AA-6F2948F6AEDD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214818"/>
            <a:ext cx="3200400" cy="1752600"/>
          </a:xfrm>
        </p:spPr>
        <p:txBody>
          <a:bodyPr/>
          <a:lstStyle/>
          <a:p>
            <a:pPr algn="r"/>
            <a:r>
              <a:rPr lang="ru-RU" dirty="0" smtClean="0"/>
              <a:t>Выполнила студентка 2 курса  факультета ФИТКБ группы БСАУ-211: </a:t>
            </a:r>
            <a:r>
              <a:rPr lang="ru-RU" dirty="0" err="1" smtClean="0"/>
              <a:t>Белькова</a:t>
            </a:r>
            <a:r>
              <a:rPr lang="ru-RU" dirty="0" smtClean="0"/>
              <a:t> Анастасия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Технология распознавания лиц : вчера, сегодня, завтра.</a:t>
            </a:r>
            <a:endParaRPr lang="ru-RU" dirty="0"/>
          </a:p>
        </p:txBody>
      </p:sp>
      <p:pic>
        <p:nvPicPr>
          <p:cNvPr id="13314" name="Picture 2" descr="https://storage.yandexcloud.net/incrussia-prod/wp-content/uploads/2019/04/iStock-92557466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375049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2786058"/>
            <a:ext cx="8234200" cy="128588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4800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ru-RU" sz="86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8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Схемы сопоставления лиц с базой данных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4"/>
          <a:ext cx="8504238" cy="504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5045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err="1" smtClean="0"/>
                        <a:t>Видеоаналитика</a:t>
                      </a:r>
                      <a:r>
                        <a:rPr lang="ru-RU" sz="2400" b="1" dirty="0" smtClean="0"/>
                        <a:t> -</a:t>
                      </a:r>
                      <a:r>
                        <a:rPr lang="ru-RU" sz="3200" dirty="0" smtClean="0"/>
                        <a:t> </a:t>
                      </a:r>
                      <a:r>
                        <a:rPr lang="ru-RU" sz="1600" dirty="0" smtClean="0"/>
                        <a:t>технология, использующая методы компьютерного зрения для автоматизированного получения различных данных на основании анализа последовательности изображений, поступающих с видеокамер в режиме реального времени или из архивных записей. </a:t>
                      </a:r>
                      <a:endParaRPr lang="ru-RU" sz="28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Анализ </a:t>
                      </a:r>
                      <a:r>
                        <a:rPr lang="ru-RU" sz="2400" b="1" dirty="0" err="1" smtClean="0"/>
                        <a:t>видеопотока</a:t>
                      </a:r>
                      <a:r>
                        <a:rPr lang="ru-RU" sz="2400" b="1" dirty="0" smtClean="0"/>
                        <a:t> на устройстве контроля доступа.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https://www.tadviser.ru/images/thumb/6/66/%D0%91%D0%B8%D0%BE%D0%BC%D0%B5%D1%82%D1%80%D0%B8%D1%87%D0%B5%D1%81%D0%BA%D0%BE%D0%B5_%D1%80%D0%B0%D1%81%D0%BF%D0%BE%D0%B7%D0%BD%D0%B0%D0%B2%D0%B0%D0%BD%D0%B8%D0%B5_%D0%BB%D0%B8%D1%86%D0%B0.png/840px-%D0%91%D0%B8%D0%BE%D0%BC%D0%B5%D1%82%D1%80%D0%B8%D1%87%D0%B5%D1%81%D0%BA%D0%BE%D0%B5_%D1%80%D0%B0%D1%81%D0%BF%D0%BE%D0%B7%D0%BD%D0%B0%D0%B2%D0%B0%D0%BD%D0%B8%D0%B5_%D0%BB%D0%B8%D1%86%D0%B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71942"/>
            <a:ext cx="3643338" cy="2385520"/>
          </a:xfrm>
          <a:prstGeom prst="rect">
            <a:avLst/>
          </a:prstGeom>
          <a:noFill/>
        </p:spPr>
      </p:pic>
      <p:pic>
        <p:nvPicPr>
          <p:cNvPr id="7" name="Picture 4" descr="https://cf3.ppt-online.org/files3/slide/w/wfaqTVZv9I83kJXAnoljO7LiMCb2QxGu5pmszS/slide-48.jpg"/>
          <p:cNvPicPr>
            <a:picLocks noChangeAspect="1" noChangeArrowheads="1"/>
          </p:cNvPicPr>
          <p:nvPr/>
        </p:nvPicPr>
        <p:blipFill>
          <a:blip r:embed="rId3"/>
          <a:srcRect r="-944" b="5208"/>
          <a:stretch>
            <a:fillRect/>
          </a:stretch>
        </p:blipFill>
        <p:spPr bwMode="auto">
          <a:xfrm>
            <a:off x="4572000" y="3429000"/>
            <a:ext cx="4311928" cy="3036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chemeClr val="accent1"/>
                </a:solidFill>
              </a:rPr>
              <a:t>Виды </a:t>
            </a:r>
            <a:r>
              <a:rPr lang="ru-RU" sz="5400" b="1" dirty="0" smtClean="0">
                <a:solidFill>
                  <a:schemeClr val="accent1"/>
                </a:solidFill>
              </a:rPr>
              <a:t>технологии распознавания лиц:</a:t>
            </a:r>
            <a:endParaRPr lang="ru-RU"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2D-распознавание лиц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9458" name="Picture 2" descr="https://avatars.mds.yandex.net/i?id=f8072f29c1d7b50a8259b34ff192b03e-4080015-images-thumbs&amp;n=1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357298"/>
            <a:ext cx="3116927" cy="2786081"/>
          </a:xfrm>
          <a:prstGeom prst="rect">
            <a:avLst/>
          </a:prstGeom>
          <a:noFill/>
        </p:spPr>
      </p:pic>
      <p:pic>
        <p:nvPicPr>
          <p:cNvPr id="19460" name="Picture 4" descr="http://cctvonyx.ru/upload/medialibrary/791/7915c56a9c857f34e53efb1e876ba5ac.jpg"/>
          <p:cNvPicPr>
            <a:picLocks noChangeAspect="1" noChangeArrowheads="1"/>
          </p:cNvPicPr>
          <p:nvPr/>
        </p:nvPicPr>
        <p:blipFill>
          <a:blip r:embed="rId3"/>
          <a:srcRect l="1309" t="11111" r="10966" b="9259"/>
          <a:stretch>
            <a:fillRect/>
          </a:stretch>
        </p:blipFill>
        <p:spPr bwMode="auto">
          <a:xfrm>
            <a:off x="4857752" y="1357298"/>
            <a:ext cx="4118483" cy="2643206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00166" y="4206240"/>
          <a:ext cx="609600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391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Огромным преимуществом 2D распознавания лиц является наличие готовых баз данных лиц эталонов, и готовой инфраструктуры.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Более высокие коэффициенты ошибок по сравнению с 3D распознаванием лиц.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3D-распознавание </a:t>
            </a:r>
            <a:r>
              <a:rPr lang="ru-RU" b="1" dirty="0" smtClean="0"/>
              <a:t>лиц.</a:t>
            </a:r>
            <a:endParaRPr lang="ru-RU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26898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https://tehnografi.com/wp-content/uploads/2021/10/Intel-%D0%B7%D0%B0%D0%BF%D1%83%D1%81%D0%BA%D0%B0%D0%B5%D1%82-RealSense-ID-%D1%81%D0%B8%D1%81%D1%82%D0%B5%D0%BC%D1%83-%D1%80%D0%B0%D1%81%D0%BF%D0%BE%D0%B7%D0%BD%D0%B0%D0%B2%D0%B0%D0%BD%D0%B8%D1%8F-%D0%BB%D0%B8%D1%86-%D0%BD%D0%B0-%D1%83%D1%81%D1%82%D1%80%D0%BE%D0%B9%D1%81%D1%82%D0%B2%D0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3937027" cy="2214578"/>
          </a:xfrm>
          <a:prstGeom prst="rect">
            <a:avLst/>
          </a:prstGeom>
          <a:noFill/>
        </p:spPr>
      </p:pic>
      <p:pic>
        <p:nvPicPr>
          <p:cNvPr id="18437" name="Picture 5" descr="3D-распознавание ли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2195839" cy="107157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48" y="1571612"/>
          <a:ext cx="4667240" cy="478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  <a:gridCol w="2333620"/>
              </a:tblGrid>
              <a:tr h="407349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4378997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Большая точность и меньшее количество ошибок, в отличие от 2D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распознавания лиц.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 3D распознавание требует специальных камер для сканирования, которые в несколько раз дороже обычных камер видеонаблюдения которые используется в 2D распознавании.</a:t>
                      </a:r>
                      <a:b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 Отсутствие готовых баз данных идентифицированных лиц, по сравнению с 2D распознаванием</a:t>
                      </a:r>
                      <a:b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 Распознавание близнецов, остается сложной задачей для алгоритмов распознавания лиц. </a:t>
                      </a:r>
                      <a:endParaRPr kumimoji="0"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Распознавание лица по текстуре кожи </a:t>
            </a:r>
            <a:r>
              <a:rPr lang="ru-RU" sz="2400" b="1" dirty="0" smtClean="0"/>
              <a:t>лица</a:t>
            </a:r>
            <a:endParaRPr lang="ru-RU" sz="2400" dirty="0"/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485" r="19921"/>
          <a:stretch>
            <a:fillRect/>
          </a:stretch>
        </p:blipFill>
        <p:spPr bwMode="auto">
          <a:xfrm>
            <a:off x="5857884" y="3357562"/>
            <a:ext cx="24014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 descr="https://fightthenewdrug.org/wp-content/uploads/2016/05/sextraffickingfacescan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3026930" cy="1557979"/>
          </a:xfrm>
          <a:prstGeom prst="rect">
            <a:avLst/>
          </a:prstGeom>
          <a:noFill/>
        </p:spPr>
      </p:pic>
      <p:pic>
        <p:nvPicPr>
          <p:cNvPr id="23557" name="Picture 5" descr="https://avatars.mds.yandex.net/i?id=07a2349827ce894ed843b9f1eaeef7d6e5b214a7-9152791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3429023" cy="228601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500174"/>
          <a:ext cx="571504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Недостатки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Технология может идентифицировать различия между близнецами.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r>
                        <a:rPr lang="ru-RU" baseline="0" dirty="0" smtClean="0"/>
                        <a:t> зависит о </a:t>
                      </a:r>
                      <a:r>
                        <a:rPr lang="ru-RU" baseline="0" dirty="0" err="1" smtClean="0"/>
                        <a:t>тт</a:t>
                      </a:r>
                      <a:r>
                        <a:rPr lang="ru-RU" baseline="0" dirty="0" smtClean="0"/>
                        <a:t> разрешения считываемого изображения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Распознавание лица по </a:t>
            </a:r>
            <a:r>
              <a:rPr lang="ru-RU" b="1" dirty="0" err="1" smtClean="0"/>
              <a:t>тепловизионному</a:t>
            </a:r>
            <a:r>
              <a:rPr lang="ru-RU" b="1" dirty="0" smtClean="0"/>
              <a:t> </a:t>
            </a:r>
            <a:r>
              <a:rPr lang="ru-RU" b="1" dirty="0" smtClean="0"/>
              <a:t>изображению</a:t>
            </a:r>
            <a:endParaRPr lang="ru-RU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2928958" cy="191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500175"/>
            <a:ext cx="557293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https://apni.ru/media/ckeditor_uploads/2020/11/07/image-20201107123029-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3286123"/>
            <a:ext cx="5500726" cy="1382057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3429000"/>
          <a:ext cx="3143272" cy="271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Преимущества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Распознавания лиц в полной темноте и в условиях недостаточного освещения</a:t>
                      </a:r>
                      <a:b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• Макияж, прическа, борода, шляпа, очки — не являются проблемой для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тепловизионных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камер</a:t>
                      </a:r>
                      <a:b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 •Позволяют распознавать близнецов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00430" y="4786322"/>
          <a:ext cx="535785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Технология достаточно перспективная так как позволяет нивелировать болевые точки 2D-распознавания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 </a:t>
            </a:r>
            <a:r>
              <a:rPr lang="ru-RU" dirty="0" smtClean="0"/>
              <a:t>т</a:t>
            </a:r>
            <a:r>
              <a:rPr lang="ru-RU" dirty="0" smtClean="0"/>
              <a:t>ехнологии сегодня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- Утечки. </a:t>
            </a:r>
          </a:p>
          <a:p>
            <a:pPr fontAlgn="base"/>
            <a:r>
              <a:rPr lang="ru-RU" dirty="0" smtClean="0"/>
              <a:t>-Ошибки в распознавании. </a:t>
            </a:r>
          </a:p>
          <a:p>
            <a:pPr fontAlgn="base"/>
            <a:r>
              <a:rPr lang="ru-RU" dirty="0" smtClean="0"/>
              <a:t>-Использование лиц без согласия.</a:t>
            </a:r>
          </a:p>
          <a:p>
            <a:pPr fontAlgn="base"/>
            <a:r>
              <a:rPr lang="ru-RU" dirty="0" smtClean="0"/>
              <a:t>-Дискриминация и расизм. </a:t>
            </a:r>
          </a:p>
          <a:p>
            <a:pPr fontAlgn="base"/>
            <a:r>
              <a:rPr lang="ru-RU" dirty="0" smtClean="0"/>
              <a:t>-Использование технологии для манипуляции людьми.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заключении, хотелось бы сказать, что технологии распознавания лиц не стоят на месте и с каждым годом прогресс в их развитии становится все больше и больше. На данный момент самой перспективной является «</a:t>
            </a:r>
            <a:r>
              <a:rPr lang="ru-RU" dirty="0" smtClean="0"/>
              <a:t>Распознавание лица по </a:t>
            </a:r>
            <a:r>
              <a:rPr lang="ru-RU" dirty="0" err="1" smtClean="0"/>
              <a:t>тепловизионному</a:t>
            </a:r>
            <a:r>
              <a:rPr lang="ru-RU" dirty="0" smtClean="0"/>
              <a:t> </a:t>
            </a:r>
            <a:r>
              <a:rPr lang="ru-RU" dirty="0" smtClean="0"/>
              <a:t>изображению».</a:t>
            </a:r>
            <a:r>
              <a:rPr lang="ru-RU" dirty="0" smtClean="0"/>
              <a:t> </a:t>
            </a:r>
            <a:r>
              <a:rPr lang="ru-RU" dirty="0" smtClean="0"/>
              <a:t>Эксперты </a:t>
            </a:r>
            <a:r>
              <a:rPr lang="ru-RU" dirty="0" smtClean="0"/>
              <a:t>считают, что в ближайшие пару лет распознавание лиц окончательно станет массовой </a:t>
            </a:r>
            <a:r>
              <a:rPr lang="ru-RU" dirty="0" smtClean="0"/>
              <a:t>технологией</a:t>
            </a:r>
            <a:r>
              <a:rPr lang="ru-RU" dirty="0" smtClean="0"/>
              <a:t> </a:t>
            </a:r>
            <a:r>
              <a:rPr lang="ru-RU" dirty="0" smtClean="0"/>
              <a:t>и станет актуальной во всех сферах.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</TotalTime>
  <Words>258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Технология распознавания лиц : вчера, сегодня, завтра.</vt:lpstr>
      <vt:lpstr>Схемы сопоставления лиц с базой данных</vt:lpstr>
      <vt:lpstr>Слайд 3</vt:lpstr>
      <vt:lpstr>2D-распознавание лиц.</vt:lpstr>
      <vt:lpstr>3D-распознавание лиц.</vt:lpstr>
      <vt:lpstr>Распознавание лица по текстуре кожи лица</vt:lpstr>
      <vt:lpstr>Распознавание лица по тепловизионному изображению</vt:lpstr>
      <vt:lpstr>Проблематика технологии сегодня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 Белькова</dc:creator>
  <cp:lastModifiedBy>Анастасия Белькова</cp:lastModifiedBy>
  <cp:revision>11</cp:revision>
  <dcterms:created xsi:type="dcterms:W3CDTF">2023-04-17T12:04:19Z</dcterms:created>
  <dcterms:modified xsi:type="dcterms:W3CDTF">2023-04-17T13:26:36Z</dcterms:modified>
</cp:coreProperties>
</file>