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3" r:id="rId8"/>
    <p:sldId id="266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87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3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8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1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7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6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8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2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8F2C21-B239-48D8-857F-93590F6C3E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93FFCE-469A-4E33-BAFA-13EA24E64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07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  <p:sldLayoutId id="2147484442" r:id="rId16"/>
    <p:sldLayoutId id="21474844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417"/>
            <a:ext cx="12192000" cy="2518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ЭЛЕКТРИЧЕСКИХ ХАРАКТЕРИСТИК МНОГОЗАТВОРНЫХ ТРАНЗИСТОРОВ В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SPICE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СИМУЛЯТОРЕ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0568" y="3329581"/>
            <a:ext cx="6379237" cy="1909011"/>
          </a:xfrm>
        </p:spPr>
        <p:txBody>
          <a:bodyPr>
            <a:noAutofit/>
          </a:bodyPr>
          <a:lstStyle/>
          <a:p>
            <a:pPr algn="r"/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</a:t>
            </a:r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Дорохов В.А.</a:t>
            </a:r>
          </a:p>
          <a:p>
            <a:pPr algn="r"/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 бЭН-161</a:t>
            </a:r>
          </a:p>
          <a:p>
            <a:pPr algn="r"/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Арсентьев А.В.</a:t>
            </a:r>
          </a:p>
          <a:p>
            <a:pPr algn="r"/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кандидат технических наук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915" y="6032145"/>
            <a:ext cx="616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ВГТУ,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0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8706922-5041-4330-B21D-DF37259DC953}"/>
              </a:ext>
            </a:extLst>
          </p:cNvPr>
          <p:cNvSpPr txBox="1">
            <a:spLocks/>
          </p:cNvSpPr>
          <p:nvPr/>
        </p:nvSpPr>
        <p:spPr>
          <a:xfrm>
            <a:off x="4241075" y="-128698"/>
            <a:ext cx="3666308" cy="4522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A7B7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736E5A31-45BF-48B6-8382-E5D107690B41}"/>
              </a:ext>
            </a:extLst>
          </p:cNvPr>
          <p:cNvSpPr txBox="1">
            <a:spLocks/>
          </p:cNvSpPr>
          <p:nvPr/>
        </p:nvSpPr>
        <p:spPr>
          <a:xfrm>
            <a:off x="3771334" y="2728343"/>
            <a:ext cx="5072953" cy="8406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BA01A7-7757-4352-AAF6-5A5F6382306E}"/>
              </a:ext>
            </a:extLst>
          </p:cNvPr>
          <p:cNvSpPr txBox="1"/>
          <p:nvPr/>
        </p:nvSpPr>
        <p:spPr>
          <a:xfrm>
            <a:off x="1009526" y="833456"/>
            <a:ext cx="10599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spc="-50" dirty="0" smtClean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электри­ческих характеристик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многозатворных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транзисторов и изучение их влияния на параметры компактной модели.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063C2C-6802-4AA9-8441-1B06F71F37C5}"/>
              </a:ext>
            </a:extLst>
          </p:cNvPr>
          <p:cNvSpPr txBox="1"/>
          <p:nvPr/>
        </p:nvSpPr>
        <p:spPr>
          <a:xfrm>
            <a:off x="1008224" y="3748126"/>
            <a:ext cx="10530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/>
              <a:t>Про­ектировать </a:t>
            </a:r>
            <a:r>
              <a:rPr lang="ru-RU" sz="2800" dirty="0"/>
              <a:t>КМОП-схемы с использованием </a:t>
            </a:r>
            <a:r>
              <a:rPr lang="ru-RU" sz="2800" dirty="0" err="1"/>
              <a:t>наноразмерного</a:t>
            </a:r>
            <a:r>
              <a:rPr lang="ru-RU" sz="2800" dirty="0"/>
              <a:t> поле­вого МОП-транзистора становится проблематичным, поскольку при моделировании устройств возникают эффекты короткого канала. Чтобы уйти от этого были разработаны новые типы полевых, </a:t>
            </a:r>
            <a:r>
              <a:rPr lang="ru-RU" sz="2800" dirty="0" err="1"/>
              <a:t>много­затворных</a:t>
            </a:r>
            <a:r>
              <a:rPr lang="ru-RU" sz="2800" dirty="0"/>
              <a:t> транзисторов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462" y="5930538"/>
            <a:ext cx="11363538" cy="123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«За всю историю вычислительной техники количество транзисторов на интегральных схемах </a:t>
            </a:r>
            <a:r>
              <a:rPr lang="ru-RU" sz="2400" dirty="0" smtClean="0"/>
              <a:t>удваивается примерно </a:t>
            </a:r>
            <a:r>
              <a:rPr lang="ru-RU" sz="2400" dirty="0"/>
              <a:t>каждые </a:t>
            </a:r>
            <a:r>
              <a:rPr lang="ru-RU" sz="2400" dirty="0" smtClean="0"/>
              <a:t>два года</a:t>
            </a:r>
            <a:r>
              <a:rPr lang="ru-RU" sz="2400" dirty="0"/>
              <a:t>».  </a:t>
            </a:r>
            <a:r>
              <a:rPr lang="ru-RU" sz="2400" dirty="0" smtClean="0"/>
              <a:t>Гордон </a:t>
            </a:r>
            <a:r>
              <a:rPr lang="ru-RU" sz="2400" dirty="0"/>
              <a:t>Э. </a:t>
            </a:r>
            <a:r>
              <a:rPr lang="ru-RU" sz="2400" dirty="0" err="1"/>
              <a:t>Мур</a:t>
            </a:r>
            <a:r>
              <a:rPr lang="ru-RU" sz="2400" dirty="0"/>
              <a:t>»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07082" y="73027"/>
            <a:ext cx="778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ИСПОЛНЕНИЕ ЗАКОНА МУРА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63" y="905691"/>
            <a:ext cx="9423086" cy="4775291"/>
          </a:xfrm>
        </p:spPr>
      </p:pic>
    </p:spTree>
    <p:extLst>
      <p:ext uri="{BB962C8B-B14F-4D97-AF65-F5344CB8AC3E}">
        <p14:creationId xmlns:p14="http://schemas.microsoft.com/office/powerpoint/2010/main" val="194986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13" y="729260"/>
            <a:ext cx="9144000" cy="6128740"/>
          </a:xfrm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848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ВИДЫ КОМПАКТНЫХ МОДЕЛЕЙ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42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73" y="1745435"/>
            <a:ext cx="7165957" cy="3506419"/>
          </a:xfrm>
        </p:spPr>
      </p:pic>
      <p:sp>
        <p:nvSpPr>
          <p:cNvPr id="7" name="TextBox 6"/>
          <p:cNvSpPr txBox="1"/>
          <p:nvPr/>
        </p:nvSpPr>
        <p:spPr>
          <a:xfrm>
            <a:off x="1732549" y="0"/>
            <a:ext cx="848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ПРЕДЛОЖЕННЫЕ</a:t>
            </a:r>
            <a:r>
              <a:rPr lang="ru-RU" sz="3200" dirty="0" smtClean="0"/>
              <a:t> </a:t>
            </a:r>
            <a:r>
              <a:rPr lang="ru-RU" sz="4000" dirty="0" smtClean="0"/>
              <a:t>ТИПЫ СТРУКТУР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543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862" y="0"/>
            <a:ext cx="1110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РАЗЛИЧНЫЕ ТИПЫ ТРАНЗИСТОРНЫХ ТЕХНОЛОГИЙ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89" y="1099626"/>
            <a:ext cx="6970840" cy="5479332"/>
          </a:xfrm>
        </p:spPr>
      </p:pic>
    </p:spTree>
    <p:extLst>
      <p:ext uri="{BB962C8B-B14F-4D97-AF65-F5344CB8AC3E}">
        <p14:creationId xmlns:p14="http://schemas.microsoft.com/office/powerpoint/2010/main" val="180418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994" y="0"/>
            <a:ext cx="88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ХАРАКТЕРИСТИК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8" y="1572126"/>
            <a:ext cx="11231484" cy="4027540"/>
          </a:xfrm>
        </p:spPr>
      </p:pic>
    </p:spTree>
    <p:extLst>
      <p:ext uri="{BB962C8B-B14F-4D97-AF65-F5344CB8AC3E}">
        <p14:creationId xmlns:p14="http://schemas.microsoft.com/office/powerpoint/2010/main" val="84199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3" y="1620253"/>
            <a:ext cx="11228088" cy="4000006"/>
          </a:xfrm>
        </p:spPr>
      </p:pic>
      <p:sp>
        <p:nvSpPr>
          <p:cNvPr id="9" name="TextBox 8"/>
          <p:cNvSpPr txBox="1"/>
          <p:nvPr/>
        </p:nvSpPr>
        <p:spPr>
          <a:xfrm>
            <a:off x="2076994" y="0"/>
            <a:ext cx="88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ХАРАКТЕРИСТИК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1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00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 ходе выполнения данного проекта, была рассмотрена модель </a:t>
            </a:r>
            <a:r>
              <a:rPr lang="ru-RU" sz="3200" dirty="0">
                <a:solidFill>
                  <a:schemeClr val="tx1"/>
                </a:solidFill>
              </a:rPr>
              <a:t>полевого транзистора с двумя независимыми затворами согласно модели </a:t>
            </a:r>
            <a:r>
              <a:rPr lang="en-US" sz="3200" dirty="0">
                <a:solidFill>
                  <a:schemeClr val="tx1"/>
                </a:solidFill>
              </a:rPr>
              <a:t>level</a:t>
            </a:r>
            <a:r>
              <a:rPr lang="ru-RU" sz="3200" dirty="0">
                <a:solidFill>
                  <a:schemeClr val="tx1"/>
                </a:solidFill>
              </a:rPr>
              <a:t> 78, соответ­ствующей стандарту </a:t>
            </a:r>
            <a:r>
              <a:rPr lang="en-US" sz="3200" dirty="0">
                <a:solidFill>
                  <a:schemeClr val="tx1"/>
                </a:solidFill>
              </a:rPr>
              <a:t>BSIM</a:t>
            </a:r>
            <a:r>
              <a:rPr lang="ru-RU" sz="3200" dirty="0">
                <a:solidFill>
                  <a:schemeClr val="tx1"/>
                </a:solidFill>
              </a:rPr>
              <a:t>-</a:t>
            </a:r>
            <a:r>
              <a:rPr lang="en-US" sz="3200" dirty="0">
                <a:solidFill>
                  <a:schemeClr val="tx1"/>
                </a:solidFill>
              </a:rPr>
              <a:t>IMG </a:t>
            </a:r>
            <a:r>
              <a:rPr lang="ru-RU" sz="3200" dirty="0">
                <a:solidFill>
                  <a:schemeClr val="tx1"/>
                </a:solidFill>
              </a:rPr>
              <a:t>от института </a:t>
            </a:r>
            <a:r>
              <a:rPr lang="ru-RU" sz="3200" dirty="0" smtClean="0">
                <a:solidFill>
                  <a:schemeClr val="tx1"/>
                </a:solidFill>
              </a:rPr>
              <a:t>Беркли.</a:t>
            </a:r>
          </a:p>
          <a:p>
            <a:pPr indent="45000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Исследование характеристик, полученных при моделировании является целью дальнейших изучений.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8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434</TotalTime>
  <Words>114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Calisto MT</vt:lpstr>
      <vt:lpstr>Times New Roman</vt:lpstr>
      <vt:lpstr>Trebuchet MS</vt:lpstr>
      <vt:lpstr>Wingdings 2</vt:lpstr>
      <vt:lpstr>Грифель</vt:lpstr>
      <vt:lpstr>МОДЕЛИРОВАНИЕ ЭЛЕКТРИЧЕСКИХ ХАРАКТЕРИСТИК МНОГОЗАТВОРНЫХ ТРАНЗИСТОРОВ В SPICE СИМУЛЯТОРЕ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ЭЛЕКТРИЧЕСКИХ ХАРАКТЕРИСТИК МНОГОЗАТВОРНЫХ ТРАНЗИСТОРОВ В SPICE СИМУЛЯТОРЕ</dc:title>
  <dc:creator>Владислав</dc:creator>
  <cp:lastModifiedBy>Владислав</cp:lastModifiedBy>
  <cp:revision>26</cp:revision>
  <dcterms:created xsi:type="dcterms:W3CDTF">2020-04-13T11:15:55Z</dcterms:created>
  <dcterms:modified xsi:type="dcterms:W3CDTF">2020-04-15T20:07:00Z</dcterms:modified>
</cp:coreProperties>
</file>