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7" r:id="rId5"/>
    <p:sldId id="259" r:id="rId6"/>
    <p:sldId id="258" r:id="rId7"/>
    <p:sldId id="278" r:id="rId8"/>
    <p:sldId id="279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3" d="100"/>
          <a:sy n="93" d="100"/>
        </p:scale>
        <p:origin x="-4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DC5F-B911-4F29-B8BF-EC8D4A4C792E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CA1B-F650-4E39-AFD1-B9AC32987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0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DC5F-B911-4F29-B8BF-EC8D4A4C792E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CA1B-F650-4E39-AFD1-B9AC32987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4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DC5F-B911-4F29-B8BF-EC8D4A4C792E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CA1B-F650-4E39-AFD1-B9AC32987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7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DC5F-B911-4F29-B8BF-EC8D4A4C792E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CA1B-F650-4E39-AFD1-B9AC32987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2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DC5F-B911-4F29-B8BF-EC8D4A4C792E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CA1B-F650-4E39-AFD1-B9AC32987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DC5F-B911-4F29-B8BF-EC8D4A4C792E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CA1B-F650-4E39-AFD1-B9AC32987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DC5F-B911-4F29-B8BF-EC8D4A4C792E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CA1B-F650-4E39-AFD1-B9AC32987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7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DC5F-B911-4F29-B8BF-EC8D4A4C792E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CA1B-F650-4E39-AFD1-B9AC32987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5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DC5F-B911-4F29-B8BF-EC8D4A4C792E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CA1B-F650-4E39-AFD1-B9AC32987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6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DC5F-B911-4F29-B8BF-EC8D4A4C792E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CA1B-F650-4E39-AFD1-B9AC32987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8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DC5F-B911-4F29-B8BF-EC8D4A4C792E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CA1B-F650-4E39-AFD1-B9AC32987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DC5F-B911-4F29-B8BF-EC8D4A4C792E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CA1B-F650-4E39-AFD1-B9AC32987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5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41932" y="6488668"/>
            <a:ext cx="5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41932" y="6488668"/>
            <a:ext cx="5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41932" y="6488668"/>
            <a:ext cx="5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41932" y="6488668"/>
            <a:ext cx="5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41932" y="6488668"/>
            <a:ext cx="5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41932" y="6488668"/>
            <a:ext cx="5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41932" y="6488668"/>
            <a:ext cx="5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41932" y="6488668"/>
            <a:ext cx="5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41932" y="6488668"/>
            <a:ext cx="5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</Words>
  <Application>Microsoft Office PowerPoint</Application>
  <PresentationFormat>Произвольный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Андрей</cp:lastModifiedBy>
  <cp:revision>18</cp:revision>
  <dcterms:created xsi:type="dcterms:W3CDTF">2023-05-25T11:25:41Z</dcterms:created>
  <dcterms:modified xsi:type="dcterms:W3CDTF">2023-05-26T11:11:44Z</dcterms:modified>
</cp:coreProperties>
</file>