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34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69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50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74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12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6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05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62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9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BB0E7-59E9-4A13-945B-037AA32D07C5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81695-473F-48A4-8181-47F111EA3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4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F43EF-C6FC-4AF6-AC23-AFBBFE3B6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4043" y="1031777"/>
            <a:ext cx="9183914" cy="3326296"/>
          </a:xfrm>
        </p:spPr>
        <p:txBody>
          <a:bodyPr anchor="ctr">
            <a:normAutofit/>
          </a:bodyPr>
          <a:lstStyle/>
          <a:p>
            <a:r>
              <a:rPr lang="ru-RU" dirty="0"/>
              <a:t>Тема выпускной квалификационной работы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389A61-8545-4A08-8435-E5EECCBBA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4975" y="4986366"/>
            <a:ext cx="5628861" cy="964095"/>
          </a:xfrm>
        </p:spPr>
        <p:txBody>
          <a:bodyPr/>
          <a:lstStyle/>
          <a:p>
            <a:pPr algn="r"/>
            <a:r>
              <a:rPr lang="ru-RU" dirty="0"/>
              <a:t>Выполнил: Иванов И.И.</a:t>
            </a:r>
          </a:p>
          <a:p>
            <a:pPr algn="r"/>
            <a:r>
              <a:rPr lang="ru-RU" dirty="0"/>
              <a:t>Руководитель: Петров П.П.</a:t>
            </a:r>
          </a:p>
        </p:txBody>
      </p:sp>
    </p:spTree>
    <p:extLst>
      <p:ext uri="{BB962C8B-B14F-4D97-AF65-F5344CB8AC3E}">
        <p14:creationId xmlns:p14="http://schemas.microsoft.com/office/powerpoint/2010/main" val="222694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B2535-3C2D-4EC1-850A-52E368C9D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Актуальность 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8DD2A9-C060-47B4-A472-ACAB6EB7F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 более</a:t>
            </a:r>
          </a:p>
          <a:p>
            <a:r>
              <a:rPr lang="ru-RU" dirty="0"/>
              <a:t>5 пунктов</a:t>
            </a:r>
          </a:p>
          <a:p>
            <a:r>
              <a:rPr lang="ru-RU" dirty="0"/>
              <a:t>И 10 строк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4426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B7413-0EE8-4200-B0D9-AF879D66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D4AFCB-A484-46DA-887D-264CACD26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Цель ВКР - …</a:t>
            </a:r>
          </a:p>
          <a:p>
            <a:pPr marL="0" indent="0">
              <a:buNone/>
            </a:pPr>
            <a:r>
              <a:rPr lang="ru-RU" dirty="0"/>
              <a:t>Задачи ВКР:</a:t>
            </a:r>
          </a:p>
          <a:p>
            <a:r>
              <a:rPr lang="ru-RU" dirty="0"/>
              <a:t>Задача 1</a:t>
            </a:r>
          </a:p>
          <a:p>
            <a:r>
              <a:rPr lang="ru-RU" dirty="0"/>
              <a:t>Задача 2</a:t>
            </a:r>
          </a:p>
          <a:p>
            <a:r>
              <a:rPr lang="ru-RU" dirty="0"/>
              <a:t>Задача 3</a:t>
            </a:r>
          </a:p>
          <a:p>
            <a:r>
              <a:rPr lang="ru-RU" dirty="0"/>
              <a:t>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04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08DFB-8C2F-4CFC-903B-DB904C2A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Используемые технологии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325D90-9400-44FB-A876-5DAB0E6AF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Платформа</a:t>
            </a:r>
          </a:p>
          <a:p>
            <a:r>
              <a:rPr lang="ru-RU" dirty="0"/>
              <a:t>Язык программирования (среда разработки)</a:t>
            </a:r>
          </a:p>
          <a:p>
            <a:r>
              <a:rPr lang="ru-RU" dirty="0"/>
              <a:t>СУБД</a:t>
            </a:r>
          </a:p>
          <a:p>
            <a:r>
              <a:rPr lang="ru-R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162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CE9F06-C8A5-4206-9EDD-B38B05B10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(Основная часть)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2D48B3-0339-4EBC-AA95-79D6478D7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Схемы, скриншоты, элементы чертежей, таблицы, текст (не более 8 строк)</a:t>
            </a:r>
          </a:p>
        </p:txBody>
      </p:sp>
    </p:spTree>
    <p:extLst>
      <p:ext uri="{BB962C8B-B14F-4D97-AF65-F5344CB8AC3E}">
        <p14:creationId xmlns:p14="http://schemas.microsoft.com/office/powerpoint/2010/main" val="298805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CE9F06-C8A5-4206-9EDD-B38B05B10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(Основная часть)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2D48B3-0339-4EBC-AA95-79D6478D7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Схемы, скриншоты, элементы чертежей, таблицы, текст (не более 8 строк)</a:t>
            </a:r>
          </a:p>
        </p:txBody>
      </p:sp>
    </p:spTree>
    <p:extLst>
      <p:ext uri="{BB962C8B-B14F-4D97-AF65-F5344CB8AC3E}">
        <p14:creationId xmlns:p14="http://schemas.microsoft.com/office/powerpoint/2010/main" val="3790553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47FEC6-E9F4-4B17-96E8-4A43AC157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Результаты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900166-C971-4F84-9B8C-731E04BCE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Результат 1</a:t>
            </a:r>
          </a:p>
          <a:p>
            <a:r>
              <a:rPr lang="ru-RU" dirty="0"/>
              <a:t>Результат 2</a:t>
            </a:r>
          </a:p>
          <a:p>
            <a:r>
              <a:rPr lang="ru-RU" dirty="0"/>
              <a:t>Результат 3</a:t>
            </a:r>
          </a:p>
          <a:p>
            <a:r>
              <a:rPr lang="ru-RU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76674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104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Тема выпускной квалификационной работы</vt:lpstr>
      <vt:lpstr>Актуальность темы</vt:lpstr>
      <vt:lpstr>Цель и задачи</vt:lpstr>
      <vt:lpstr>Используемые технологии</vt:lpstr>
      <vt:lpstr>(Основная часть)</vt:lpstr>
      <vt:lpstr>(Основная часть)</vt:lpstr>
      <vt:lpstr>Результаты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выпускной квалификационной работы</dc:title>
  <dc:creator>Анастасия Филимонова</dc:creator>
  <cp:lastModifiedBy>Анастасия Филимонова</cp:lastModifiedBy>
  <cp:revision>5</cp:revision>
  <dcterms:created xsi:type="dcterms:W3CDTF">2019-12-10T08:07:30Z</dcterms:created>
  <dcterms:modified xsi:type="dcterms:W3CDTF">2019-12-10T10:06:14Z</dcterms:modified>
</cp:coreProperties>
</file>