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4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10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bookmarkIdSeed="2">
  <p:sldMasterIdLst>
    <p:sldMasterId id="2147483851" r:id="rId1"/>
  </p:sldMasterIdLst>
  <p:notesMasterIdLst>
    <p:notesMasterId r:id="rId13"/>
  </p:notesMasterIdLst>
  <p:sldIdLst>
    <p:sldId id="343" r:id="rId2"/>
    <p:sldId id="345" r:id="rId3"/>
    <p:sldId id="364" r:id="rId4"/>
    <p:sldId id="365" r:id="rId5"/>
    <p:sldId id="366" r:id="rId6"/>
    <p:sldId id="367" r:id="rId7"/>
    <p:sldId id="369" r:id="rId8"/>
    <p:sldId id="370" r:id="rId9"/>
    <p:sldId id="368" r:id="rId10"/>
    <p:sldId id="372" r:id="rId11"/>
    <p:sldId id="371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D549F"/>
    <a:srgbClr val="2E75B6"/>
    <a:srgbClr val="000392"/>
    <a:srgbClr val="E2044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Средний стиль 2 —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69CF1AB2-1976-4502-BF36-3FF5EA218861}" styleName="Средний стиль 4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BC89EF96-8CEA-46FF-86C4-4CE0E7609802}" styleName="Светлый стиль 3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D113A9D2-9D6B-4929-AA2D-F23B5EE8CBE7}" styleName="Стиль из темы 2 - акцент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5A111915-BE36-4E01-A7E5-04B1672EAD32}" styleName="Светлый стиль 2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BDBED569-4797-4DF1-A0F4-6AAB3CD982D8}" styleName="Светлый стиль 3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3939" autoAdjust="0"/>
  </p:normalViewPr>
  <p:slideViewPr>
    <p:cSldViewPr snapToGrid="0">
      <p:cViewPr varScale="1">
        <p:scale>
          <a:sx n="86" d="100"/>
          <a:sy n="86" d="100"/>
        </p:scale>
        <p:origin x="485" y="13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iagrams/_rels/data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image" Target="../media/image56.png"/></Relationships>
</file>

<file path=ppt/diagrams/_rels/drawing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image" Target="../media/image56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46993EA-FCD3-43A3-AC5D-94CFF2981EF1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082FF1E9-FA77-4449-A194-6A0AD39A1CC2}">
      <dgm:prSet phldrT="[Текст]" custT="1"/>
      <dgm:spPr/>
      <dgm:t>
        <a:bodyPr/>
        <a:lstStyle/>
        <a:p>
          <a:r>
            <a:rPr lang="ru-RU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Приоритетные направления Стратегии развития строительной отрасли 2020-2030 г. </a:t>
          </a:r>
          <a:endParaRPr lang="ru-RU" sz="2000" dirty="0"/>
        </a:p>
      </dgm:t>
    </dgm:pt>
    <dgm:pt modelId="{0CE1D4AC-13AB-4626-815F-E2A1EF4352E0}" type="parTrans" cxnId="{8B9AF1EB-D9AE-4AEB-A8F6-C16353BADCAD}">
      <dgm:prSet/>
      <dgm:spPr/>
      <dgm:t>
        <a:bodyPr/>
        <a:lstStyle/>
        <a:p>
          <a:endParaRPr lang="ru-RU"/>
        </a:p>
      </dgm:t>
    </dgm:pt>
    <dgm:pt modelId="{2F837C3A-A26D-4302-90F8-A9989B0DA7AD}" type="sibTrans" cxnId="{8B9AF1EB-D9AE-4AEB-A8F6-C16353BADCAD}">
      <dgm:prSet/>
      <dgm:spPr/>
      <dgm:t>
        <a:bodyPr/>
        <a:lstStyle/>
        <a:p>
          <a:endParaRPr lang="ru-RU"/>
        </a:p>
      </dgm:t>
    </dgm:pt>
    <dgm:pt modelId="{321224D9-0B5C-49C1-93A4-BF568D14A94E}">
      <dgm:prSet phldrT="[Текст]" custT="1"/>
      <dgm:spPr/>
      <dgm:t>
        <a:bodyPr/>
        <a:lstStyle/>
        <a:p>
          <a:r>
            <a:rPr lang="ru-RU" sz="1800" dirty="0" smtClean="0"/>
            <a:t>Интенсификацию возведения зданий и сооружений, </a:t>
          </a:r>
          <a:endParaRPr lang="ru-RU" sz="1800" dirty="0"/>
        </a:p>
      </dgm:t>
    </dgm:pt>
    <dgm:pt modelId="{ABB2DCCB-397C-4401-8359-E9A90757E5EF}" type="parTrans" cxnId="{81E5E2D3-304A-4DCE-82F4-E0F3B19B59E6}">
      <dgm:prSet/>
      <dgm:spPr/>
      <dgm:t>
        <a:bodyPr/>
        <a:lstStyle/>
        <a:p>
          <a:endParaRPr lang="ru-RU"/>
        </a:p>
      </dgm:t>
    </dgm:pt>
    <dgm:pt modelId="{6DF3A65C-B067-4D10-9774-B42CABA555F3}" type="sibTrans" cxnId="{81E5E2D3-304A-4DCE-82F4-E0F3B19B59E6}">
      <dgm:prSet/>
      <dgm:spPr/>
      <dgm:t>
        <a:bodyPr/>
        <a:lstStyle/>
        <a:p>
          <a:endParaRPr lang="ru-RU"/>
        </a:p>
      </dgm:t>
    </dgm:pt>
    <dgm:pt modelId="{E27913F2-BDA8-4D90-88B9-1E4A30A7DBD6}">
      <dgm:prSet phldrT="[Текст]" custT="1"/>
      <dgm:spPr/>
      <dgm:t>
        <a:bodyPr/>
        <a:lstStyle/>
        <a:p>
          <a:r>
            <a:rPr lang="ru-RU" sz="1800" dirty="0" smtClean="0"/>
            <a:t>Обеспечение надлежащего уровня качества строительной продукции</a:t>
          </a:r>
          <a:endParaRPr lang="ru-RU" sz="1800" dirty="0"/>
        </a:p>
      </dgm:t>
    </dgm:pt>
    <dgm:pt modelId="{FB686DD2-60E0-4545-A73E-999CF640FE73}" type="parTrans" cxnId="{583FF101-BE82-4E6E-954F-D7B105A32A04}">
      <dgm:prSet/>
      <dgm:spPr/>
      <dgm:t>
        <a:bodyPr/>
        <a:lstStyle/>
        <a:p>
          <a:endParaRPr lang="ru-RU"/>
        </a:p>
      </dgm:t>
    </dgm:pt>
    <dgm:pt modelId="{82F318B1-8417-437B-9185-42894A1F6D11}" type="sibTrans" cxnId="{583FF101-BE82-4E6E-954F-D7B105A32A04}">
      <dgm:prSet/>
      <dgm:spPr/>
      <dgm:t>
        <a:bodyPr/>
        <a:lstStyle/>
        <a:p>
          <a:endParaRPr lang="ru-RU"/>
        </a:p>
      </dgm:t>
    </dgm:pt>
    <dgm:pt modelId="{42B8511A-90F2-4FC1-BE7C-BB9B09F6128F}">
      <dgm:prSet phldrT="[Текст]" custT="1"/>
      <dgm:spPr/>
      <dgm:t>
        <a:bodyPr/>
        <a:lstStyle/>
        <a:p>
          <a:pPr marL="0" marR="0" lvl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800" dirty="0" smtClean="0"/>
            <a:t>Обеспечение безопасности производства работ</a:t>
          </a:r>
          <a:endParaRPr lang="ru-RU" sz="1800" dirty="0"/>
        </a:p>
      </dgm:t>
    </dgm:pt>
    <dgm:pt modelId="{DA0FCCEE-BEB4-4409-A947-3A9C13DDA210}" type="parTrans" cxnId="{817F83F2-A02E-4397-89CC-188DE97D935E}">
      <dgm:prSet/>
      <dgm:spPr/>
      <dgm:t>
        <a:bodyPr/>
        <a:lstStyle/>
        <a:p>
          <a:endParaRPr lang="ru-RU"/>
        </a:p>
      </dgm:t>
    </dgm:pt>
    <dgm:pt modelId="{60271FE5-D579-45A5-BB34-91DFEA096CE5}" type="sibTrans" cxnId="{817F83F2-A02E-4397-89CC-188DE97D935E}">
      <dgm:prSet/>
      <dgm:spPr/>
      <dgm:t>
        <a:bodyPr/>
        <a:lstStyle/>
        <a:p>
          <a:endParaRPr lang="ru-RU"/>
        </a:p>
      </dgm:t>
    </dgm:pt>
    <dgm:pt modelId="{30EF0FFE-C11B-4323-B52C-E7F11E76A09B}">
      <dgm:prSet custT="1"/>
      <dgm:spPr/>
      <dgm:t>
        <a:bodyPr/>
        <a:lstStyle/>
        <a:p>
          <a:r>
            <a:rPr lang="ru-RU" sz="1800" dirty="0" smtClean="0"/>
            <a:t>Автономность производство работ </a:t>
          </a:r>
          <a:endParaRPr lang="ru-RU" sz="1800" dirty="0"/>
        </a:p>
      </dgm:t>
    </dgm:pt>
    <dgm:pt modelId="{40B72ADD-AABE-44CD-A0BE-EF8735C8D278}" type="parTrans" cxnId="{92EE0085-A1CB-4E47-A325-0C1F91D14179}">
      <dgm:prSet/>
      <dgm:spPr/>
      <dgm:t>
        <a:bodyPr/>
        <a:lstStyle/>
        <a:p>
          <a:endParaRPr lang="ru-RU"/>
        </a:p>
      </dgm:t>
    </dgm:pt>
    <dgm:pt modelId="{E60DED30-CF4A-4227-9846-F12C7CB1548E}" type="sibTrans" cxnId="{92EE0085-A1CB-4E47-A325-0C1F91D14179}">
      <dgm:prSet/>
      <dgm:spPr/>
      <dgm:t>
        <a:bodyPr/>
        <a:lstStyle/>
        <a:p>
          <a:endParaRPr lang="ru-RU"/>
        </a:p>
      </dgm:t>
    </dgm:pt>
    <dgm:pt modelId="{B0D607EA-3ECA-4B32-AFAE-8C5B3889146F}" type="pres">
      <dgm:prSet presAssocID="{B46993EA-FCD3-43A3-AC5D-94CFF2981EF1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F634B7BE-2637-482B-887A-1048C91F6071}" type="pres">
      <dgm:prSet presAssocID="{082FF1E9-FA77-4449-A194-6A0AD39A1CC2}" presName="hierRoot1" presStyleCnt="0">
        <dgm:presLayoutVars>
          <dgm:hierBranch val="init"/>
        </dgm:presLayoutVars>
      </dgm:prSet>
      <dgm:spPr/>
    </dgm:pt>
    <dgm:pt modelId="{9208F0D7-FC98-4CAC-BBBD-BACE5BF348F9}" type="pres">
      <dgm:prSet presAssocID="{082FF1E9-FA77-4449-A194-6A0AD39A1CC2}" presName="rootComposite1" presStyleCnt="0"/>
      <dgm:spPr/>
    </dgm:pt>
    <dgm:pt modelId="{294B1F2A-5520-49EA-B3BA-51AD2E233221}" type="pres">
      <dgm:prSet presAssocID="{082FF1E9-FA77-4449-A194-6A0AD39A1CC2}" presName="rootText1" presStyleLbl="node0" presStyleIdx="0" presStyleCnt="1" custScaleX="197791" custScaleY="14646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CBEAC3B8-0C4B-408D-9AAA-782AD652255C}" type="pres">
      <dgm:prSet presAssocID="{082FF1E9-FA77-4449-A194-6A0AD39A1CC2}" presName="rootConnector1" presStyleLbl="node1" presStyleIdx="0" presStyleCnt="0"/>
      <dgm:spPr/>
      <dgm:t>
        <a:bodyPr/>
        <a:lstStyle/>
        <a:p>
          <a:endParaRPr lang="ru-RU"/>
        </a:p>
      </dgm:t>
    </dgm:pt>
    <dgm:pt modelId="{541C2566-AAE1-4ADD-8624-5B64BAD65D5A}" type="pres">
      <dgm:prSet presAssocID="{082FF1E9-FA77-4449-A194-6A0AD39A1CC2}" presName="hierChild2" presStyleCnt="0"/>
      <dgm:spPr/>
    </dgm:pt>
    <dgm:pt modelId="{441AAF31-0782-4793-8EFE-529A9DFDFA8B}" type="pres">
      <dgm:prSet presAssocID="{ABB2DCCB-397C-4401-8359-E9A90757E5EF}" presName="Name37" presStyleLbl="parChTrans1D2" presStyleIdx="0" presStyleCnt="4"/>
      <dgm:spPr/>
      <dgm:t>
        <a:bodyPr/>
        <a:lstStyle/>
        <a:p>
          <a:endParaRPr lang="ru-RU"/>
        </a:p>
      </dgm:t>
    </dgm:pt>
    <dgm:pt modelId="{666DFDBB-3AD2-44D5-AB74-AD30403459F4}" type="pres">
      <dgm:prSet presAssocID="{321224D9-0B5C-49C1-93A4-BF568D14A94E}" presName="hierRoot2" presStyleCnt="0">
        <dgm:presLayoutVars>
          <dgm:hierBranch val="init"/>
        </dgm:presLayoutVars>
      </dgm:prSet>
      <dgm:spPr/>
    </dgm:pt>
    <dgm:pt modelId="{6802DD59-52E6-4AB8-A23A-455FF232F2CF}" type="pres">
      <dgm:prSet presAssocID="{321224D9-0B5C-49C1-93A4-BF568D14A94E}" presName="rootComposite" presStyleCnt="0"/>
      <dgm:spPr/>
    </dgm:pt>
    <dgm:pt modelId="{E50AFCDC-6582-4077-BF7E-8D2BAE8BFA6E}" type="pres">
      <dgm:prSet presAssocID="{321224D9-0B5C-49C1-93A4-BF568D14A94E}" presName="rootText" presStyleLbl="node2" presStyleIdx="0" presStyleCnt="4" custScaleY="135426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B4C95AC1-A856-455E-92BB-839167712CA5}" type="pres">
      <dgm:prSet presAssocID="{321224D9-0B5C-49C1-93A4-BF568D14A94E}" presName="rootConnector" presStyleLbl="node2" presStyleIdx="0" presStyleCnt="4"/>
      <dgm:spPr/>
      <dgm:t>
        <a:bodyPr/>
        <a:lstStyle/>
        <a:p>
          <a:endParaRPr lang="ru-RU"/>
        </a:p>
      </dgm:t>
    </dgm:pt>
    <dgm:pt modelId="{AD6D4722-F27F-4879-AF5D-D8754BDBDCD1}" type="pres">
      <dgm:prSet presAssocID="{321224D9-0B5C-49C1-93A4-BF568D14A94E}" presName="hierChild4" presStyleCnt="0"/>
      <dgm:spPr/>
    </dgm:pt>
    <dgm:pt modelId="{215059A9-9523-45F4-9638-E78669C74096}" type="pres">
      <dgm:prSet presAssocID="{321224D9-0B5C-49C1-93A4-BF568D14A94E}" presName="hierChild5" presStyleCnt="0"/>
      <dgm:spPr/>
    </dgm:pt>
    <dgm:pt modelId="{100A3375-BC0A-439C-A190-F0D4C5A3A1C0}" type="pres">
      <dgm:prSet presAssocID="{FB686DD2-60E0-4545-A73E-999CF640FE73}" presName="Name37" presStyleLbl="parChTrans1D2" presStyleIdx="1" presStyleCnt="4"/>
      <dgm:spPr/>
      <dgm:t>
        <a:bodyPr/>
        <a:lstStyle/>
        <a:p>
          <a:endParaRPr lang="ru-RU"/>
        </a:p>
      </dgm:t>
    </dgm:pt>
    <dgm:pt modelId="{B2B16E8B-DA0A-4DC2-81E0-E610F2476EA1}" type="pres">
      <dgm:prSet presAssocID="{E27913F2-BDA8-4D90-88B9-1E4A30A7DBD6}" presName="hierRoot2" presStyleCnt="0">
        <dgm:presLayoutVars>
          <dgm:hierBranch val="init"/>
        </dgm:presLayoutVars>
      </dgm:prSet>
      <dgm:spPr/>
    </dgm:pt>
    <dgm:pt modelId="{4D5D32CD-1F5B-4017-B346-7510C8C0FF92}" type="pres">
      <dgm:prSet presAssocID="{E27913F2-BDA8-4D90-88B9-1E4A30A7DBD6}" presName="rootComposite" presStyleCnt="0"/>
      <dgm:spPr/>
    </dgm:pt>
    <dgm:pt modelId="{32711157-4508-4299-8F73-BC3FE69FB2CC}" type="pres">
      <dgm:prSet presAssocID="{E27913F2-BDA8-4D90-88B9-1E4A30A7DBD6}" presName="rootText" presStyleLbl="node2" presStyleIdx="1" presStyleCnt="4" custScaleY="135426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4494E8A4-2307-46BB-9FD8-2C09253C0746}" type="pres">
      <dgm:prSet presAssocID="{E27913F2-BDA8-4D90-88B9-1E4A30A7DBD6}" presName="rootConnector" presStyleLbl="node2" presStyleIdx="1" presStyleCnt="4"/>
      <dgm:spPr/>
      <dgm:t>
        <a:bodyPr/>
        <a:lstStyle/>
        <a:p>
          <a:endParaRPr lang="ru-RU"/>
        </a:p>
      </dgm:t>
    </dgm:pt>
    <dgm:pt modelId="{578A8692-E0F3-42C5-8DD3-7005C68579F5}" type="pres">
      <dgm:prSet presAssocID="{E27913F2-BDA8-4D90-88B9-1E4A30A7DBD6}" presName="hierChild4" presStyleCnt="0"/>
      <dgm:spPr/>
    </dgm:pt>
    <dgm:pt modelId="{505C6AB3-EB92-4263-A226-007BF8EB2DC8}" type="pres">
      <dgm:prSet presAssocID="{E27913F2-BDA8-4D90-88B9-1E4A30A7DBD6}" presName="hierChild5" presStyleCnt="0"/>
      <dgm:spPr/>
    </dgm:pt>
    <dgm:pt modelId="{E056D36B-DABC-46D6-9FE7-7C88942E29DB}" type="pres">
      <dgm:prSet presAssocID="{DA0FCCEE-BEB4-4409-A947-3A9C13DDA210}" presName="Name37" presStyleLbl="parChTrans1D2" presStyleIdx="2" presStyleCnt="4"/>
      <dgm:spPr/>
      <dgm:t>
        <a:bodyPr/>
        <a:lstStyle/>
        <a:p>
          <a:endParaRPr lang="ru-RU"/>
        </a:p>
      </dgm:t>
    </dgm:pt>
    <dgm:pt modelId="{6BE3C5DE-EDD3-44E9-A96F-E594E5A2F003}" type="pres">
      <dgm:prSet presAssocID="{42B8511A-90F2-4FC1-BE7C-BB9B09F6128F}" presName="hierRoot2" presStyleCnt="0">
        <dgm:presLayoutVars>
          <dgm:hierBranch val="init"/>
        </dgm:presLayoutVars>
      </dgm:prSet>
      <dgm:spPr/>
    </dgm:pt>
    <dgm:pt modelId="{15F89AD7-7357-44D4-A477-A5B5BEF883AF}" type="pres">
      <dgm:prSet presAssocID="{42B8511A-90F2-4FC1-BE7C-BB9B09F6128F}" presName="rootComposite" presStyleCnt="0"/>
      <dgm:spPr/>
    </dgm:pt>
    <dgm:pt modelId="{3D622083-8B6D-4805-9137-6A3CD491A53C}" type="pres">
      <dgm:prSet presAssocID="{42B8511A-90F2-4FC1-BE7C-BB9B09F6128F}" presName="rootText" presStyleLbl="node2" presStyleIdx="2" presStyleCnt="4" custScaleY="135426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B2D6CAB4-BD2A-40F0-A6A2-C6EF347E7283}" type="pres">
      <dgm:prSet presAssocID="{42B8511A-90F2-4FC1-BE7C-BB9B09F6128F}" presName="rootConnector" presStyleLbl="node2" presStyleIdx="2" presStyleCnt="4"/>
      <dgm:spPr/>
      <dgm:t>
        <a:bodyPr/>
        <a:lstStyle/>
        <a:p>
          <a:endParaRPr lang="ru-RU"/>
        </a:p>
      </dgm:t>
    </dgm:pt>
    <dgm:pt modelId="{3D67DF4E-C00A-4546-B094-96D9CE2BED74}" type="pres">
      <dgm:prSet presAssocID="{42B8511A-90F2-4FC1-BE7C-BB9B09F6128F}" presName="hierChild4" presStyleCnt="0"/>
      <dgm:spPr/>
    </dgm:pt>
    <dgm:pt modelId="{542DED41-0658-40E4-A1C9-B97B75506159}" type="pres">
      <dgm:prSet presAssocID="{42B8511A-90F2-4FC1-BE7C-BB9B09F6128F}" presName="hierChild5" presStyleCnt="0"/>
      <dgm:spPr/>
    </dgm:pt>
    <dgm:pt modelId="{1D623F87-2848-43C5-890A-AD05FDF5416F}" type="pres">
      <dgm:prSet presAssocID="{40B72ADD-AABE-44CD-A0BE-EF8735C8D278}" presName="Name37" presStyleLbl="parChTrans1D2" presStyleIdx="3" presStyleCnt="4"/>
      <dgm:spPr/>
      <dgm:t>
        <a:bodyPr/>
        <a:lstStyle/>
        <a:p>
          <a:endParaRPr lang="ru-RU"/>
        </a:p>
      </dgm:t>
    </dgm:pt>
    <dgm:pt modelId="{F6868D47-CC69-4B79-B977-675F0B206F0D}" type="pres">
      <dgm:prSet presAssocID="{30EF0FFE-C11B-4323-B52C-E7F11E76A09B}" presName="hierRoot2" presStyleCnt="0">
        <dgm:presLayoutVars>
          <dgm:hierBranch val="init"/>
        </dgm:presLayoutVars>
      </dgm:prSet>
      <dgm:spPr/>
    </dgm:pt>
    <dgm:pt modelId="{8B3E00A9-7950-4F18-A133-4AA413E27385}" type="pres">
      <dgm:prSet presAssocID="{30EF0FFE-C11B-4323-B52C-E7F11E76A09B}" presName="rootComposite" presStyleCnt="0"/>
      <dgm:spPr/>
    </dgm:pt>
    <dgm:pt modelId="{875C1B6A-EA45-46F4-9BC8-EBCF2220B046}" type="pres">
      <dgm:prSet presAssocID="{30EF0FFE-C11B-4323-B52C-E7F11E76A09B}" presName="rootText" presStyleLbl="node2" presStyleIdx="3" presStyleCnt="4" custScaleY="135426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6B0156E6-6721-4947-9412-816E554E7F05}" type="pres">
      <dgm:prSet presAssocID="{30EF0FFE-C11B-4323-B52C-E7F11E76A09B}" presName="rootConnector" presStyleLbl="node2" presStyleIdx="3" presStyleCnt="4"/>
      <dgm:spPr/>
      <dgm:t>
        <a:bodyPr/>
        <a:lstStyle/>
        <a:p>
          <a:endParaRPr lang="ru-RU"/>
        </a:p>
      </dgm:t>
    </dgm:pt>
    <dgm:pt modelId="{62657C95-AFE9-4535-AB10-895D7246A766}" type="pres">
      <dgm:prSet presAssocID="{30EF0FFE-C11B-4323-B52C-E7F11E76A09B}" presName="hierChild4" presStyleCnt="0"/>
      <dgm:spPr/>
    </dgm:pt>
    <dgm:pt modelId="{EC071335-A087-467E-AE4D-97D584E41519}" type="pres">
      <dgm:prSet presAssocID="{30EF0FFE-C11B-4323-B52C-E7F11E76A09B}" presName="hierChild5" presStyleCnt="0"/>
      <dgm:spPr/>
    </dgm:pt>
    <dgm:pt modelId="{77A00E08-0C1E-493F-AD76-5B6503982363}" type="pres">
      <dgm:prSet presAssocID="{082FF1E9-FA77-4449-A194-6A0AD39A1CC2}" presName="hierChild3" presStyleCnt="0"/>
      <dgm:spPr/>
    </dgm:pt>
  </dgm:ptLst>
  <dgm:cxnLst>
    <dgm:cxn modelId="{B2813005-2D90-41D5-A07B-0AB7B66140A0}" type="presOf" srcId="{40B72ADD-AABE-44CD-A0BE-EF8735C8D278}" destId="{1D623F87-2848-43C5-890A-AD05FDF5416F}" srcOrd="0" destOrd="0" presId="urn:microsoft.com/office/officeart/2005/8/layout/orgChart1"/>
    <dgm:cxn modelId="{B9B8FB07-3F75-41D6-B3BE-42E5D4BD38CC}" type="presOf" srcId="{321224D9-0B5C-49C1-93A4-BF568D14A94E}" destId="{B4C95AC1-A856-455E-92BB-839167712CA5}" srcOrd="1" destOrd="0" presId="urn:microsoft.com/office/officeart/2005/8/layout/orgChart1"/>
    <dgm:cxn modelId="{0928DBEE-DC70-46B0-B1B3-1C1FEB85EBC1}" type="presOf" srcId="{FB686DD2-60E0-4545-A73E-999CF640FE73}" destId="{100A3375-BC0A-439C-A190-F0D4C5A3A1C0}" srcOrd="0" destOrd="0" presId="urn:microsoft.com/office/officeart/2005/8/layout/orgChart1"/>
    <dgm:cxn modelId="{7D656523-D8D8-4822-BE39-BDDE8899E5CD}" type="presOf" srcId="{DA0FCCEE-BEB4-4409-A947-3A9C13DDA210}" destId="{E056D36B-DABC-46D6-9FE7-7C88942E29DB}" srcOrd="0" destOrd="0" presId="urn:microsoft.com/office/officeart/2005/8/layout/orgChart1"/>
    <dgm:cxn modelId="{103C57C6-6910-4A38-B5EE-A4D38563EEFE}" type="presOf" srcId="{30EF0FFE-C11B-4323-B52C-E7F11E76A09B}" destId="{6B0156E6-6721-4947-9412-816E554E7F05}" srcOrd="1" destOrd="0" presId="urn:microsoft.com/office/officeart/2005/8/layout/orgChart1"/>
    <dgm:cxn modelId="{21AE32FE-4EBF-4A55-859F-01ADC344A2EA}" type="presOf" srcId="{B46993EA-FCD3-43A3-AC5D-94CFF2981EF1}" destId="{B0D607EA-3ECA-4B32-AFAE-8C5B3889146F}" srcOrd="0" destOrd="0" presId="urn:microsoft.com/office/officeart/2005/8/layout/orgChart1"/>
    <dgm:cxn modelId="{92EE0085-A1CB-4E47-A325-0C1F91D14179}" srcId="{082FF1E9-FA77-4449-A194-6A0AD39A1CC2}" destId="{30EF0FFE-C11B-4323-B52C-E7F11E76A09B}" srcOrd="3" destOrd="0" parTransId="{40B72ADD-AABE-44CD-A0BE-EF8735C8D278}" sibTransId="{E60DED30-CF4A-4227-9846-F12C7CB1548E}"/>
    <dgm:cxn modelId="{55090A1B-4982-477B-9789-011FC5781905}" type="presOf" srcId="{082FF1E9-FA77-4449-A194-6A0AD39A1CC2}" destId="{CBEAC3B8-0C4B-408D-9AAA-782AD652255C}" srcOrd="1" destOrd="0" presId="urn:microsoft.com/office/officeart/2005/8/layout/orgChart1"/>
    <dgm:cxn modelId="{08487D01-AD22-4FC8-9F9E-29D5F13385DA}" type="presOf" srcId="{E27913F2-BDA8-4D90-88B9-1E4A30A7DBD6}" destId="{32711157-4508-4299-8F73-BC3FE69FB2CC}" srcOrd="0" destOrd="0" presId="urn:microsoft.com/office/officeart/2005/8/layout/orgChart1"/>
    <dgm:cxn modelId="{8B9AF1EB-D9AE-4AEB-A8F6-C16353BADCAD}" srcId="{B46993EA-FCD3-43A3-AC5D-94CFF2981EF1}" destId="{082FF1E9-FA77-4449-A194-6A0AD39A1CC2}" srcOrd="0" destOrd="0" parTransId="{0CE1D4AC-13AB-4626-815F-E2A1EF4352E0}" sibTransId="{2F837C3A-A26D-4302-90F8-A9989B0DA7AD}"/>
    <dgm:cxn modelId="{85F404D5-422C-4A69-8938-308B442EBBB5}" type="presOf" srcId="{082FF1E9-FA77-4449-A194-6A0AD39A1CC2}" destId="{294B1F2A-5520-49EA-B3BA-51AD2E233221}" srcOrd="0" destOrd="0" presId="urn:microsoft.com/office/officeart/2005/8/layout/orgChart1"/>
    <dgm:cxn modelId="{7A444F07-EEF4-46EF-AE10-7268EFECBDDA}" type="presOf" srcId="{30EF0FFE-C11B-4323-B52C-E7F11E76A09B}" destId="{875C1B6A-EA45-46F4-9BC8-EBCF2220B046}" srcOrd="0" destOrd="0" presId="urn:microsoft.com/office/officeart/2005/8/layout/orgChart1"/>
    <dgm:cxn modelId="{817F83F2-A02E-4397-89CC-188DE97D935E}" srcId="{082FF1E9-FA77-4449-A194-6A0AD39A1CC2}" destId="{42B8511A-90F2-4FC1-BE7C-BB9B09F6128F}" srcOrd="2" destOrd="0" parTransId="{DA0FCCEE-BEB4-4409-A947-3A9C13DDA210}" sibTransId="{60271FE5-D579-45A5-BB34-91DFEA096CE5}"/>
    <dgm:cxn modelId="{91E8BE53-5983-42C8-9DF1-BE99B8CD8C08}" type="presOf" srcId="{321224D9-0B5C-49C1-93A4-BF568D14A94E}" destId="{E50AFCDC-6582-4077-BF7E-8D2BAE8BFA6E}" srcOrd="0" destOrd="0" presId="urn:microsoft.com/office/officeart/2005/8/layout/orgChart1"/>
    <dgm:cxn modelId="{583FF101-BE82-4E6E-954F-D7B105A32A04}" srcId="{082FF1E9-FA77-4449-A194-6A0AD39A1CC2}" destId="{E27913F2-BDA8-4D90-88B9-1E4A30A7DBD6}" srcOrd="1" destOrd="0" parTransId="{FB686DD2-60E0-4545-A73E-999CF640FE73}" sibTransId="{82F318B1-8417-437B-9185-42894A1F6D11}"/>
    <dgm:cxn modelId="{D7C5F866-DB06-4A05-847F-E74E8563D612}" type="presOf" srcId="{E27913F2-BDA8-4D90-88B9-1E4A30A7DBD6}" destId="{4494E8A4-2307-46BB-9FD8-2C09253C0746}" srcOrd="1" destOrd="0" presId="urn:microsoft.com/office/officeart/2005/8/layout/orgChart1"/>
    <dgm:cxn modelId="{CB7E7AB9-D0D2-438B-9F53-EF72B8069C4B}" type="presOf" srcId="{42B8511A-90F2-4FC1-BE7C-BB9B09F6128F}" destId="{B2D6CAB4-BD2A-40F0-A6A2-C6EF347E7283}" srcOrd="1" destOrd="0" presId="urn:microsoft.com/office/officeart/2005/8/layout/orgChart1"/>
    <dgm:cxn modelId="{98D84191-5C31-44EA-911F-2381C94258D1}" type="presOf" srcId="{42B8511A-90F2-4FC1-BE7C-BB9B09F6128F}" destId="{3D622083-8B6D-4805-9137-6A3CD491A53C}" srcOrd="0" destOrd="0" presId="urn:microsoft.com/office/officeart/2005/8/layout/orgChart1"/>
    <dgm:cxn modelId="{81E5E2D3-304A-4DCE-82F4-E0F3B19B59E6}" srcId="{082FF1E9-FA77-4449-A194-6A0AD39A1CC2}" destId="{321224D9-0B5C-49C1-93A4-BF568D14A94E}" srcOrd="0" destOrd="0" parTransId="{ABB2DCCB-397C-4401-8359-E9A90757E5EF}" sibTransId="{6DF3A65C-B067-4D10-9774-B42CABA555F3}"/>
    <dgm:cxn modelId="{CB23578A-079F-49E9-B5EF-10C504B1E1F7}" type="presOf" srcId="{ABB2DCCB-397C-4401-8359-E9A90757E5EF}" destId="{441AAF31-0782-4793-8EFE-529A9DFDFA8B}" srcOrd="0" destOrd="0" presId="urn:microsoft.com/office/officeart/2005/8/layout/orgChart1"/>
    <dgm:cxn modelId="{F58D9ACB-0483-47D6-8545-8A989796C7A6}" type="presParOf" srcId="{B0D607EA-3ECA-4B32-AFAE-8C5B3889146F}" destId="{F634B7BE-2637-482B-887A-1048C91F6071}" srcOrd="0" destOrd="0" presId="urn:microsoft.com/office/officeart/2005/8/layout/orgChart1"/>
    <dgm:cxn modelId="{33C35C15-D88A-40F7-A166-9B6AC135BFC3}" type="presParOf" srcId="{F634B7BE-2637-482B-887A-1048C91F6071}" destId="{9208F0D7-FC98-4CAC-BBBD-BACE5BF348F9}" srcOrd="0" destOrd="0" presId="urn:microsoft.com/office/officeart/2005/8/layout/orgChart1"/>
    <dgm:cxn modelId="{A61ADB0E-72C5-4BD7-A929-2843BF6A38C8}" type="presParOf" srcId="{9208F0D7-FC98-4CAC-BBBD-BACE5BF348F9}" destId="{294B1F2A-5520-49EA-B3BA-51AD2E233221}" srcOrd="0" destOrd="0" presId="urn:microsoft.com/office/officeart/2005/8/layout/orgChart1"/>
    <dgm:cxn modelId="{8B675F77-71B4-483A-A12C-7ABEFDD6ABE9}" type="presParOf" srcId="{9208F0D7-FC98-4CAC-BBBD-BACE5BF348F9}" destId="{CBEAC3B8-0C4B-408D-9AAA-782AD652255C}" srcOrd="1" destOrd="0" presId="urn:microsoft.com/office/officeart/2005/8/layout/orgChart1"/>
    <dgm:cxn modelId="{E83CB1E5-72AB-4A15-9711-EBAB437D87EA}" type="presParOf" srcId="{F634B7BE-2637-482B-887A-1048C91F6071}" destId="{541C2566-AAE1-4ADD-8624-5B64BAD65D5A}" srcOrd="1" destOrd="0" presId="urn:microsoft.com/office/officeart/2005/8/layout/orgChart1"/>
    <dgm:cxn modelId="{E91615D8-33AE-4C8C-B2EF-C4DFC9E7092C}" type="presParOf" srcId="{541C2566-AAE1-4ADD-8624-5B64BAD65D5A}" destId="{441AAF31-0782-4793-8EFE-529A9DFDFA8B}" srcOrd="0" destOrd="0" presId="urn:microsoft.com/office/officeart/2005/8/layout/orgChart1"/>
    <dgm:cxn modelId="{677FD464-5E05-4CFC-A9E0-E592A6AFF27D}" type="presParOf" srcId="{541C2566-AAE1-4ADD-8624-5B64BAD65D5A}" destId="{666DFDBB-3AD2-44D5-AB74-AD30403459F4}" srcOrd="1" destOrd="0" presId="urn:microsoft.com/office/officeart/2005/8/layout/orgChart1"/>
    <dgm:cxn modelId="{24973129-CA14-46A6-8405-DDB3391AAAFB}" type="presParOf" srcId="{666DFDBB-3AD2-44D5-AB74-AD30403459F4}" destId="{6802DD59-52E6-4AB8-A23A-455FF232F2CF}" srcOrd="0" destOrd="0" presId="urn:microsoft.com/office/officeart/2005/8/layout/orgChart1"/>
    <dgm:cxn modelId="{E07302F5-87A4-4B5C-93AE-FBF5101C5EFA}" type="presParOf" srcId="{6802DD59-52E6-4AB8-A23A-455FF232F2CF}" destId="{E50AFCDC-6582-4077-BF7E-8D2BAE8BFA6E}" srcOrd="0" destOrd="0" presId="urn:microsoft.com/office/officeart/2005/8/layout/orgChart1"/>
    <dgm:cxn modelId="{A4A2D0CE-FEBB-466C-B723-124384C9798E}" type="presParOf" srcId="{6802DD59-52E6-4AB8-A23A-455FF232F2CF}" destId="{B4C95AC1-A856-455E-92BB-839167712CA5}" srcOrd="1" destOrd="0" presId="urn:microsoft.com/office/officeart/2005/8/layout/orgChart1"/>
    <dgm:cxn modelId="{F5762E2A-7229-4A96-9509-ECEEEED9553A}" type="presParOf" srcId="{666DFDBB-3AD2-44D5-AB74-AD30403459F4}" destId="{AD6D4722-F27F-4879-AF5D-D8754BDBDCD1}" srcOrd="1" destOrd="0" presId="urn:microsoft.com/office/officeart/2005/8/layout/orgChart1"/>
    <dgm:cxn modelId="{3726A7E4-21CB-47B7-A36F-E9104B6E70E5}" type="presParOf" srcId="{666DFDBB-3AD2-44D5-AB74-AD30403459F4}" destId="{215059A9-9523-45F4-9638-E78669C74096}" srcOrd="2" destOrd="0" presId="urn:microsoft.com/office/officeart/2005/8/layout/orgChart1"/>
    <dgm:cxn modelId="{4A421C37-1D4D-4E59-A270-A84462BF5FCF}" type="presParOf" srcId="{541C2566-AAE1-4ADD-8624-5B64BAD65D5A}" destId="{100A3375-BC0A-439C-A190-F0D4C5A3A1C0}" srcOrd="2" destOrd="0" presId="urn:microsoft.com/office/officeart/2005/8/layout/orgChart1"/>
    <dgm:cxn modelId="{AE755B1C-6852-473B-B74A-2F42A801CB31}" type="presParOf" srcId="{541C2566-AAE1-4ADD-8624-5B64BAD65D5A}" destId="{B2B16E8B-DA0A-4DC2-81E0-E610F2476EA1}" srcOrd="3" destOrd="0" presId="urn:microsoft.com/office/officeart/2005/8/layout/orgChart1"/>
    <dgm:cxn modelId="{474CBC70-C968-4EC4-8B8E-378ED167E3F2}" type="presParOf" srcId="{B2B16E8B-DA0A-4DC2-81E0-E610F2476EA1}" destId="{4D5D32CD-1F5B-4017-B346-7510C8C0FF92}" srcOrd="0" destOrd="0" presId="urn:microsoft.com/office/officeart/2005/8/layout/orgChart1"/>
    <dgm:cxn modelId="{CE255764-548A-4237-A256-FCEDE1872883}" type="presParOf" srcId="{4D5D32CD-1F5B-4017-B346-7510C8C0FF92}" destId="{32711157-4508-4299-8F73-BC3FE69FB2CC}" srcOrd="0" destOrd="0" presId="urn:microsoft.com/office/officeart/2005/8/layout/orgChart1"/>
    <dgm:cxn modelId="{4FA6E9E1-2534-407A-BC36-51C9EC784B3C}" type="presParOf" srcId="{4D5D32CD-1F5B-4017-B346-7510C8C0FF92}" destId="{4494E8A4-2307-46BB-9FD8-2C09253C0746}" srcOrd="1" destOrd="0" presId="urn:microsoft.com/office/officeart/2005/8/layout/orgChart1"/>
    <dgm:cxn modelId="{4C50A40C-855A-494F-8378-5197A27E1DE6}" type="presParOf" srcId="{B2B16E8B-DA0A-4DC2-81E0-E610F2476EA1}" destId="{578A8692-E0F3-42C5-8DD3-7005C68579F5}" srcOrd="1" destOrd="0" presId="urn:microsoft.com/office/officeart/2005/8/layout/orgChart1"/>
    <dgm:cxn modelId="{A87D6E2A-5657-4AD9-B85F-C36DB57B4C66}" type="presParOf" srcId="{B2B16E8B-DA0A-4DC2-81E0-E610F2476EA1}" destId="{505C6AB3-EB92-4263-A226-007BF8EB2DC8}" srcOrd="2" destOrd="0" presId="urn:microsoft.com/office/officeart/2005/8/layout/orgChart1"/>
    <dgm:cxn modelId="{74FB859E-F79D-4BAC-8833-B3EBA55D307B}" type="presParOf" srcId="{541C2566-AAE1-4ADD-8624-5B64BAD65D5A}" destId="{E056D36B-DABC-46D6-9FE7-7C88942E29DB}" srcOrd="4" destOrd="0" presId="urn:microsoft.com/office/officeart/2005/8/layout/orgChart1"/>
    <dgm:cxn modelId="{E3CBDDCF-91FB-4BAF-A981-CB947461DC82}" type="presParOf" srcId="{541C2566-AAE1-4ADD-8624-5B64BAD65D5A}" destId="{6BE3C5DE-EDD3-44E9-A96F-E594E5A2F003}" srcOrd="5" destOrd="0" presId="urn:microsoft.com/office/officeart/2005/8/layout/orgChart1"/>
    <dgm:cxn modelId="{BCC3E9F4-82C7-488C-B970-6807311C6F98}" type="presParOf" srcId="{6BE3C5DE-EDD3-44E9-A96F-E594E5A2F003}" destId="{15F89AD7-7357-44D4-A477-A5B5BEF883AF}" srcOrd="0" destOrd="0" presId="urn:microsoft.com/office/officeart/2005/8/layout/orgChart1"/>
    <dgm:cxn modelId="{9220378F-4680-435F-9D35-356E1BACAB89}" type="presParOf" srcId="{15F89AD7-7357-44D4-A477-A5B5BEF883AF}" destId="{3D622083-8B6D-4805-9137-6A3CD491A53C}" srcOrd="0" destOrd="0" presId="urn:microsoft.com/office/officeart/2005/8/layout/orgChart1"/>
    <dgm:cxn modelId="{194F27BE-3C65-43B4-A1D9-FF52FB09BEE2}" type="presParOf" srcId="{15F89AD7-7357-44D4-A477-A5B5BEF883AF}" destId="{B2D6CAB4-BD2A-40F0-A6A2-C6EF347E7283}" srcOrd="1" destOrd="0" presId="urn:microsoft.com/office/officeart/2005/8/layout/orgChart1"/>
    <dgm:cxn modelId="{019E8611-2D04-465D-966D-FBB53F52A5A3}" type="presParOf" srcId="{6BE3C5DE-EDD3-44E9-A96F-E594E5A2F003}" destId="{3D67DF4E-C00A-4546-B094-96D9CE2BED74}" srcOrd="1" destOrd="0" presId="urn:microsoft.com/office/officeart/2005/8/layout/orgChart1"/>
    <dgm:cxn modelId="{5C30C593-6938-4A5E-A078-95ADED574B67}" type="presParOf" srcId="{6BE3C5DE-EDD3-44E9-A96F-E594E5A2F003}" destId="{542DED41-0658-40E4-A1C9-B97B75506159}" srcOrd="2" destOrd="0" presId="urn:microsoft.com/office/officeart/2005/8/layout/orgChart1"/>
    <dgm:cxn modelId="{84A68523-DCC6-411F-8411-4954BAA6D2B6}" type="presParOf" srcId="{541C2566-AAE1-4ADD-8624-5B64BAD65D5A}" destId="{1D623F87-2848-43C5-890A-AD05FDF5416F}" srcOrd="6" destOrd="0" presId="urn:microsoft.com/office/officeart/2005/8/layout/orgChart1"/>
    <dgm:cxn modelId="{E35D9119-7D99-4F22-BA01-3A39BBA459BB}" type="presParOf" srcId="{541C2566-AAE1-4ADD-8624-5B64BAD65D5A}" destId="{F6868D47-CC69-4B79-B977-675F0B206F0D}" srcOrd="7" destOrd="0" presId="urn:microsoft.com/office/officeart/2005/8/layout/orgChart1"/>
    <dgm:cxn modelId="{ED798ACE-8B0C-4536-A71E-7D9AB724BBB3}" type="presParOf" srcId="{F6868D47-CC69-4B79-B977-675F0B206F0D}" destId="{8B3E00A9-7950-4F18-A133-4AA413E27385}" srcOrd="0" destOrd="0" presId="urn:microsoft.com/office/officeart/2005/8/layout/orgChart1"/>
    <dgm:cxn modelId="{9EFD706A-7B06-4FE5-B431-88820F115F3E}" type="presParOf" srcId="{8B3E00A9-7950-4F18-A133-4AA413E27385}" destId="{875C1B6A-EA45-46F4-9BC8-EBCF2220B046}" srcOrd="0" destOrd="0" presId="urn:microsoft.com/office/officeart/2005/8/layout/orgChart1"/>
    <dgm:cxn modelId="{EDB36DD0-21CF-44CA-B6DF-F28B5505E36D}" type="presParOf" srcId="{8B3E00A9-7950-4F18-A133-4AA413E27385}" destId="{6B0156E6-6721-4947-9412-816E554E7F05}" srcOrd="1" destOrd="0" presId="urn:microsoft.com/office/officeart/2005/8/layout/orgChart1"/>
    <dgm:cxn modelId="{EFD91FA6-B595-4C93-8F76-2D54F04362FB}" type="presParOf" srcId="{F6868D47-CC69-4B79-B977-675F0B206F0D}" destId="{62657C95-AFE9-4535-AB10-895D7246A766}" srcOrd="1" destOrd="0" presId="urn:microsoft.com/office/officeart/2005/8/layout/orgChart1"/>
    <dgm:cxn modelId="{1A454543-590F-465F-A111-D415EA1BAB81}" type="presParOf" srcId="{F6868D47-CC69-4B79-B977-675F0B206F0D}" destId="{EC071335-A087-467E-AE4D-97D584E41519}" srcOrd="2" destOrd="0" presId="urn:microsoft.com/office/officeart/2005/8/layout/orgChart1"/>
    <dgm:cxn modelId="{531986BA-1C94-49F1-AF2F-5D33FD7F61DE}" type="presParOf" srcId="{F634B7BE-2637-482B-887A-1048C91F6071}" destId="{77A00E08-0C1E-493F-AD76-5B6503982363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904848B-5FCD-4A43-83F5-CE0A27725EF0}" type="doc">
      <dgm:prSet loTypeId="urn:microsoft.com/office/officeart/2005/8/layout/hierarchy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A171E97-E59B-44EA-87EA-286872228795}">
      <dgm:prSet phldrT="[Текст]"/>
      <dgm:spPr/>
      <dgm:t>
        <a:bodyPr/>
        <a:lstStyle/>
        <a:p>
          <a:r>
            <a:rPr lang="ru-RU" dirty="0" smtClean="0"/>
            <a:t>Крупные производители ориентированы на выпуск продукции в виде комплексных решений, как правило включающих в себя :</a:t>
          </a:r>
          <a:endParaRPr lang="ru-RU" dirty="0"/>
        </a:p>
      </dgm:t>
    </dgm:pt>
    <dgm:pt modelId="{2A9711A3-4A8F-4618-9ED4-D850C220DCF4}" type="parTrans" cxnId="{37A5ACD1-F6B9-412A-A9F3-5A9F5ECB9753}">
      <dgm:prSet/>
      <dgm:spPr/>
      <dgm:t>
        <a:bodyPr/>
        <a:lstStyle/>
        <a:p>
          <a:endParaRPr lang="ru-RU"/>
        </a:p>
      </dgm:t>
    </dgm:pt>
    <dgm:pt modelId="{6ECC2700-AC82-4AEA-9A9F-66CB5071E454}" type="sibTrans" cxnId="{37A5ACD1-F6B9-412A-A9F3-5A9F5ECB9753}">
      <dgm:prSet/>
      <dgm:spPr/>
      <dgm:t>
        <a:bodyPr/>
        <a:lstStyle/>
        <a:p>
          <a:endParaRPr lang="ru-RU"/>
        </a:p>
      </dgm:t>
    </dgm:pt>
    <dgm:pt modelId="{63BBFAC8-25F1-4EBA-994F-E21110B42606}">
      <dgm:prSet phldrT="[Текст]"/>
      <dgm:spPr/>
      <dgm:t>
        <a:bodyPr/>
        <a:lstStyle/>
        <a:p>
          <a:r>
            <a:rPr lang="ru-RU" dirty="0" smtClean="0"/>
            <a:t>материалы и конструкции</a:t>
          </a:r>
          <a:endParaRPr lang="ru-RU" dirty="0"/>
        </a:p>
      </dgm:t>
    </dgm:pt>
    <dgm:pt modelId="{4EC1C90C-0D28-429C-AFD8-63F7622E6C93}" type="parTrans" cxnId="{646C4D40-39B1-4681-888E-523B49990490}">
      <dgm:prSet/>
      <dgm:spPr/>
      <dgm:t>
        <a:bodyPr/>
        <a:lstStyle/>
        <a:p>
          <a:endParaRPr lang="ru-RU"/>
        </a:p>
      </dgm:t>
    </dgm:pt>
    <dgm:pt modelId="{678690F4-62FC-4C17-986C-C2A263A96AA4}" type="sibTrans" cxnId="{646C4D40-39B1-4681-888E-523B49990490}">
      <dgm:prSet/>
      <dgm:spPr/>
      <dgm:t>
        <a:bodyPr/>
        <a:lstStyle/>
        <a:p>
          <a:endParaRPr lang="ru-RU"/>
        </a:p>
      </dgm:t>
    </dgm:pt>
    <dgm:pt modelId="{23428821-E6F5-4B8A-9209-72CC97BC3AD3}">
      <dgm:prSet/>
      <dgm:spPr/>
      <dgm:t>
        <a:bodyPr/>
        <a:lstStyle/>
        <a:p>
          <a:r>
            <a:rPr lang="ru-RU" dirty="0" smtClean="0"/>
            <a:t>организационные решения строительства</a:t>
          </a:r>
          <a:endParaRPr lang="ru-RU" dirty="0"/>
        </a:p>
      </dgm:t>
    </dgm:pt>
    <dgm:pt modelId="{96AA5FFA-4BF5-4DD4-8846-5400E9846A33}" type="parTrans" cxnId="{8567183F-CBB1-4095-924F-7A4FB26BD3A6}">
      <dgm:prSet/>
      <dgm:spPr/>
      <dgm:t>
        <a:bodyPr/>
        <a:lstStyle/>
        <a:p>
          <a:endParaRPr lang="ru-RU"/>
        </a:p>
      </dgm:t>
    </dgm:pt>
    <dgm:pt modelId="{06B784EF-5F6B-40F1-9C31-72619B65E9BD}" type="sibTrans" cxnId="{8567183F-CBB1-4095-924F-7A4FB26BD3A6}">
      <dgm:prSet/>
      <dgm:spPr/>
      <dgm:t>
        <a:bodyPr/>
        <a:lstStyle/>
        <a:p>
          <a:endParaRPr lang="ru-RU"/>
        </a:p>
      </dgm:t>
    </dgm:pt>
    <dgm:pt modelId="{D94BF04E-3F25-45C6-8E4F-A0E4902B33C1}">
      <dgm:prSet/>
      <dgm:spPr/>
      <dgm:t>
        <a:bodyPr/>
        <a:lstStyle/>
        <a:p>
          <a:r>
            <a:rPr lang="ru-RU" dirty="0" smtClean="0"/>
            <a:t>технологические решения строительства</a:t>
          </a:r>
          <a:endParaRPr lang="ru-RU" dirty="0"/>
        </a:p>
      </dgm:t>
    </dgm:pt>
    <dgm:pt modelId="{7BA5A357-A3AC-4481-83CE-AE698A3151F6}" type="parTrans" cxnId="{E25CDB4A-0452-4017-85AB-C60A7828A351}">
      <dgm:prSet/>
      <dgm:spPr/>
      <dgm:t>
        <a:bodyPr/>
        <a:lstStyle/>
        <a:p>
          <a:endParaRPr lang="ru-RU"/>
        </a:p>
      </dgm:t>
    </dgm:pt>
    <dgm:pt modelId="{F17783E9-86B3-4771-8BB1-80AE648801D8}" type="sibTrans" cxnId="{E25CDB4A-0452-4017-85AB-C60A7828A351}">
      <dgm:prSet/>
      <dgm:spPr/>
      <dgm:t>
        <a:bodyPr/>
        <a:lstStyle/>
        <a:p>
          <a:endParaRPr lang="ru-RU"/>
        </a:p>
      </dgm:t>
    </dgm:pt>
    <dgm:pt modelId="{DA527005-F157-46ED-B7B5-DB638E86E61D}" type="pres">
      <dgm:prSet presAssocID="{3904848B-5FCD-4A43-83F5-CE0A27725EF0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D26C19C1-3D4B-4729-85D5-F39DD4D76F58}" type="pres">
      <dgm:prSet presAssocID="{5A171E97-E59B-44EA-87EA-286872228795}" presName="root" presStyleCnt="0"/>
      <dgm:spPr/>
    </dgm:pt>
    <dgm:pt modelId="{1727D3BB-5526-4B0C-ABFD-93C8BFCAC8DC}" type="pres">
      <dgm:prSet presAssocID="{5A171E97-E59B-44EA-87EA-286872228795}" presName="rootComposite" presStyleCnt="0"/>
      <dgm:spPr/>
    </dgm:pt>
    <dgm:pt modelId="{AA949AA3-941C-474E-8BD6-EA5FCA8B4EA7}" type="pres">
      <dgm:prSet presAssocID="{5A171E97-E59B-44EA-87EA-286872228795}" presName="rootText" presStyleLbl="node1" presStyleIdx="0" presStyleCnt="1" custScaleX="300606" custScaleY="168687"/>
      <dgm:spPr/>
      <dgm:t>
        <a:bodyPr/>
        <a:lstStyle/>
        <a:p>
          <a:endParaRPr lang="ru-RU"/>
        </a:p>
      </dgm:t>
    </dgm:pt>
    <dgm:pt modelId="{7419E003-C3F8-41D2-AAD4-74B49315F929}" type="pres">
      <dgm:prSet presAssocID="{5A171E97-E59B-44EA-87EA-286872228795}" presName="rootConnector" presStyleLbl="node1" presStyleIdx="0" presStyleCnt="1"/>
      <dgm:spPr/>
      <dgm:t>
        <a:bodyPr/>
        <a:lstStyle/>
        <a:p>
          <a:endParaRPr lang="ru-RU"/>
        </a:p>
      </dgm:t>
    </dgm:pt>
    <dgm:pt modelId="{A0FB06DA-1B9C-42A2-B08C-AD99C3C5BA20}" type="pres">
      <dgm:prSet presAssocID="{5A171E97-E59B-44EA-87EA-286872228795}" presName="childShape" presStyleCnt="0"/>
      <dgm:spPr/>
    </dgm:pt>
    <dgm:pt modelId="{686383B1-EBA4-4225-AA59-EFFB4F6FA3ED}" type="pres">
      <dgm:prSet presAssocID="{4EC1C90C-0D28-429C-AFD8-63F7622E6C93}" presName="Name13" presStyleLbl="parChTrans1D2" presStyleIdx="0" presStyleCnt="3"/>
      <dgm:spPr/>
      <dgm:t>
        <a:bodyPr/>
        <a:lstStyle/>
        <a:p>
          <a:endParaRPr lang="ru-RU"/>
        </a:p>
      </dgm:t>
    </dgm:pt>
    <dgm:pt modelId="{B50327AE-45BA-40D2-9BD5-B373244E4798}" type="pres">
      <dgm:prSet presAssocID="{63BBFAC8-25F1-4EBA-994F-E21110B42606}" presName="childText" presStyleLbl="bgAcc1" presStyleIdx="0" presStyleCnt="3" custScaleX="23207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1FA1950-58FE-41D9-A0F1-E717AE8973EF}" type="pres">
      <dgm:prSet presAssocID="{96AA5FFA-4BF5-4DD4-8846-5400E9846A33}" presName="Name13" presStyleLbl="parChTrans1D2" presStyleIdx="1" presStyleCnt="3"/>
      <dgm:spPr/>
      <dgm:t>
        <a:bodyPr/>
        <a:lstStyle/>
        <a:p>
          <a:endParaRPr lang="ru-RU"/>
        </a:p>
      </dgm:t>
    </dgm:pt>
    <dgm:pt modelId="{42BCA149-41A7-40C5-AC3F-8566677C36F7}" type="pres">
      <dgm:prSet presAssocID="{23428821-E6F5-4B8A-9209-72CC97BC3AD3}" presName="childText" presStyleLbl="bgAcc1" presStyleIdx="1" presStyleCnt="3" custScaleX="23468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EAEA0C4-8090-481A-9820-0937A9261E0D}" type="pres">
      <dgm:prSet presAssocID="{7BA5A357-A3AC-4481-83CE-AE698A3151F6}" presName="Name13" presStyleLbl="parChTrans1D2" presStyleIdx="2" presStyleCnt="3"/>
      <dgm:spPr/>
      <dgm:t>
        <a:bodyPr/>
        <a:lstStyle/>
        <a:p>
          <a:endParaRPr lang="ru-RU"/>
        </a:p>
      </dgm:t>
    </dgm:pt>
    <dgm:pt modelId="{C8E0A660-C7CB-452F-9417-75D9A66CEC65}" type="pres">
      <dgm:prSet presAssocID="{D94BF04E-3F25-45C6-8E4F-A0E4902B33C1}" presName="childText" presStyleLbl="bgAcc1" presStyleIdx="2" presStyleCnt="3" custScaleX="23692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25CDB4A-0452-4017-85AB-C60A7828A351}" srcId="{5A171E97-E59B-44EA-87EA-286872228795}" destId="{D94BF04E-3F25-45C6-8E4F-A0E4902B33C1}" srcOrd="2" destOrd="0" parTransId="{7BA5A357-A3AC-4481-83CE-AE698A3151F6}" sibTransId="{F17783E9-86B3-4771-8BB1-80AE648801D8}"/>
    <dgm:cxn modelId="{4F19F47A-2B30-461E-B2A3-2DD2D8199B83}" type="presOf" srcId="{23428821-E6F5-4B8A-9209-72CC97BC3AD3}" destId="{42BCA149-41A7-40C5-AC3F-8566677C36F7}" srcOrd="0" destOrd="0" presId="urn:microsoft.com/office/officeart/2005/8/layout/hierarchy3"/>
    <dgm:cxn modelId="{8567183F-CBB1-4095-924F-7A4FB26BD3A6}" srcId="{5A171E97-E59B-44EA-87EA-286872228795}" destId="{23428821-E6F5-4B8A-9209-72CC97BC3AD3}" srcOrd="1" destOrd="0" parTransId="{96AA5FFA-4BF5-4DD4-8846-5400E9846A33}" sibTransId="{06B784EF-5F6B-40F1-9C31-72619B65E9BD}"/>
    <dgm:cxn modelId="{F8C05264-8653-401C-9800-E4A627D85094}" type="presOf" srcId="{7BA5A357-A3AC-4481-83CE-AE698A3151F6}" destId="{1EAEA0C4-8090-481A-9820-0937A9261E0D}" srcOrd="0" destOrd="0" presId="urn:microsoft.com/office/officeart/2005/8/layout/hierarchy3"/>
    <dgm:cxn modelId="{340D3307-63E2-4BDE-B111-2837D42708E5}" type="presOf" srcId="{4EC1C90C-0D28-429C-AFD8-63F7622E6C93}" destId="{686383B1-EBA4-4225-AA59-EFFB4F6FA3ED}" srcOrd="0" destOrd="0" presId="urn:microsoft.com/office/officeart/2005/8/layout/hierarchy3"/>
    <dgm:cxn modelId="{646C4D40-39B1-4681-888E-523B49990490}" srcId="{5A171E97-E59B-44EA-87EA-286872228795}" destId="{63BBFAC8-25F1-4EBA-994F-E21110B42606}" srcOrd="0" destOrd="0" parTransId="{4EC1C90C-0D28-429C-AFD8-63F7622E6C93}" sibTransId="{678690F4-62FC-4C17-986C-C2A263A96AA4}"/>
    <dgm:cxn modelId="{9E86B41F-65BD-4323-B2F5-2CFB9FB96611}" type="presOf" srcId="{3904848B-5FCD-4A43-83F5-CE0A27725EF0}" destId="{DA527005-F157-46ED-B7B5-DB638E86E61D}" srcOrd="0" destOrd="0" presId="urn:microsoft.com/office/officeart/2005/8/layout/hierarchy3"/>
    <dgm:cxn modelId="{99ACA4C4-DFE8-4A6B-96A5-BBBCB2FD9723}" type="presOf" srcId="{5A171E97-E59B-44EA-87EA-286872228795}" destId="{AA949AA3-941C-474E-8BD6-EA5FCA8B4EA7}" srcOrd="0" destOrd="0" presId="urn:microsoft.com/office/officeart/2005/8/layout/hierarchy3"/>
    <dgm:cxn modelId="{FBCF35F0-1562-47D1-9E55-18A874A34529}" type="presOf" srcId="{D94BF04E-3F25-45C6-8E4F-A0E4902B33C1}" destId="{C8E0A660-C7CB-452F-9417-75D9A66CEC65}" srcOrd="0" destOrd="0" presId="urn:microsoft.com/office/officeart/2005/8/layout/hierarchy3"/>
    <dgm:cxn modelId="{E0F16D07-5631-4286-AC53-488C3236A6E4}" type="presOf" srcId="{5A171E97-E59B-44EA-87EA-286872228795}" destId="{7419E003-C3F8-41D2-AAD4-74B49315F929}" srcOrd="1" destOrd="0" presId="urn:microsoft.com/office/officeart/2005/8/layout/hierarchy3"/>
    <dgm:cxn modelId="{326DD1A4-E7FB-4262-8B0D-091E809AC9FF}" type="presOf" srcId="{63BBFAC8-25F1-4EBA-994F-E21110B42606}" destId="{B50327AE-45BA-40D2-9BD5-B373244E4798}" srcOrd="0" destOrd="0" presId="urn:microsoft.com/office/officeart/2005/8/layout/hierarchy3"/>
    <dgm:cxn modelId="{4DC38DA0-60C4-4A5F-93E4-09BC0DEF9363}" type="presOf" srcId="{96AA5FFA-4BF5-4DD4-8846-5400E9846A33}" destId="{E1FA1950-58FE-41D9-A0F1-E717AE8973EF}" srcOrd="0" destOrd="0" presId="urn:microsoft.com/office/officeart/2005/8/layout/hierarchy3"/>
    <dgm:cxn modelId="{37A5ACD1-F6B9-412A-A9F3-5A9F5ECB9753}" srcId="{3904848B-5FCD-4A43-83F5-CE0A27725EF0}" destId="{5A171E97-E59B-44EA-87EA-286872228795}" srcOrd="0" destOrd="0" parTransId="{2A9711A3-4A8F-4618-9ED4-D850C220DCF4}" sibTransId="{6ECC2700-AC82-4AEA-9A9F-66CB5071E454}"/>
    <dgm:cxn modelId="{9B51EF7C-02A5-42A2-BAA6-679F1A856B2A}" type="presParOf" srcId="{DA527005-F157-46ED-B7B5-DB638E86E61D}" destId="{D26C19C1-3D4B-4729-85D5-F39DD4D76F58}" srcOrd="0" destOrd="0" presId="urn:microsoft.com/office/officeart/2005/8/layout/hierarchy3"/>
    <dgm:cxn modelId="{CC15E190-DFA9-492D-B726-42C2D9CB9584}" type="presParOf" srcId="{D26C19C1-3D4B-4729-85D5-F39DD4D76F58}" destId="{1727D3BB-5526-4B0C-ABFD-93C8BFCAC8DC}" srcOrd="0" destOrd="0" presId="urn:microsoft.com/office/officeart/2005/8/layout/hierarchy3"/>
    <dgm:cxn modelId="{D136070E-58A1-4259-A17F-DA5C8472B738}" type="presParOf" srcId="{1727D3BB-5526-4B0C-ABFD-93C8BFCAC8DC}" destId="{AA949AA3-941C-474E-8BD6-EA5FCA8B4EA7}" srcOrd="0" destOrd="0" presId="urn:microsoft.com/office/officeart/2005/8/layout/hierarchy3"/>
    <dgm:cxn modelId="{19AEFF88-0735-4BAA-8532-A523543E22E2}" type="presParOf" srcId="{1727D3BB-5526-4B0C-ABFD-93C8BFCAC8DC}" destId="{7419E003-C3F8-41D2-AAD4-74B49315F929}" srcOrd="1" destOrd="0" presId="urn:microsoft.com/office/officeart/2005/8/layout/hierarchy3"/>
    <dgm:cxn modelId="{8072801B-9E49-47AD-A0F7-66357B464071}" type="presParOf" srcId="{D26C19C1-3D4B-4729-85D5-F39DD4D76F58}" destId="{A0FB06DA-1B9C-42A2-B08C-AD99C3C5BA20}" srcOrd="1" destOrd="0" presId="urn:microsoft.com/office/officeart/2005/8/layout/hierarchy3"/>
    <dgm:cxn modelId="{F9281EFC-E8D7-4415-9E8F-0EDFBA1D2191}" type="presParOf" srcId="{A0FB06DA-1B9C-42A2-B08C-AD99C3C5BA20}" destId="{686383B1-EBA4-4225-AA59-EFFB4F6FA3ED}" srcOrd="0" destOrd="0" presId="urn:microsoft.com/office/officeart/2005/8/layout/hierarchy3"/>
    <dgm:cxn modelId="{BBCA2BBF-C3AF-43FA-BC18-A0CB44B8D5FF}" type="presParOf" srcId="{A0FB06DA-1B9C-42A2-B08C-AD99C3C5BA20}" destId="{B50327AE-45BA-40D2-9BD5-B373244E4798}" srcOrd="1" destOrd="0" presId="urn:microsoft.com/office/officeart/2005/8/layout/hierarchy3"/>
    <dgm:cxn modelId="{67AEB3A9-4FFB-4541-B2C6-57779A00B295}" type="presParOf" srcId="{A0FB06DA-1B9C-42A2-B08C-AD99C3C5BA20}" destId="{E1FA1950-58FE-41D9-A0F1-E717AE8973EF}" srcOrd="2" destOrd="0" presId="urn:microsoft.com/office/officeart/2005/8/layout/hierarchy3"/>
    <dgm:cxn modelId="{B19AE0B3-C4B4-44E7-B2BF-FEB25F6EBF47}" type="presParOf" srcId="{A0FB06DA-1B9C-42A2-B08C-AD99C3C5BA20}" destId="{42BCA149-41A7-40C5-AC3F-8566677C36F7}" srcOrd="3" destOrd="0" presId="urn:microsoft.com/office/officeart/2005/8/layout/hierarchy3"/>
    <dgm:cxn modelId="{1BBEB7B7-D3A1-47C6-90B3-8A1C79F5DC2D}" type="presParOf" srcId="{A0FB06DA-1B9C-42A2-B08C-AD99C3C5BA20}" destId="{1EAEA0C4-8090-481A-9820-0937A9261E0D}" srcOrd="4" destOrd="0" presId="urn:microsoft.com/office/officeart/2005/8/layout/hierarchy3"/>
    <dgm:cxn modelId="{D90207E6-B654-4DFE-AFD5-2DF9740AB1D3}" type="presParOf" srcId="{A0FB06DA-1B9C-42A2-B08C-AD99C3C5BA20}" destId="{C8E0A660-C7CB-452F-9417-75D9A66CEC65}" srcOrd="5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3904848B-5FCD-4A43-83F5-CE0A27725EF0}" type="doc">
      <dgm:prSet loTypeId="urn:microsoft.com/office/officeart/2005/8/layout/hierarchy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A171E97-E59B-44EA-87EA-286872228795}">
      <dgm:prSet phldrT="[Текст]" custT="1"/>
      <dgm:spPr/>
      <dgm:t>
        <a:bodyPr/>
        <a:lstStyle/>
        <a:p>
          <a:r>
            <a:rPr lang="ru-RU" sz="2400" dirty="0" smtClean="0"/>
            <a:t>Примеры «коробочных решений» в строительстве:</a:t>
          </a:r>
          <a:endParaRPr lang="ru-RU" sz="2400" dirty="0"/>
        </a:p>
      </dgm:t>
    </dgm:pt>
    <dgm:pt modelId="{2A9711A3-4A8F-4618-9ED4-D850C220DCF4}" type="parTrans" cxnId="{37A5ACD1-F6B9-412A-A9F3-5A9F5ECB9753}">
      <dgm:prSet/>
      <dgm:spPr/>
      <dgm:t>
        <a:bodyPr/>
        <a:lstStyle/>
        <a:p>
          <a:endParaRPr lang="ru-RU"/>
        </a:p>
      </dgm:t>
    </dgm:pt>
    <dgm:pt modelId="{6ECC2700-AC82-4AEA-9A9F-66CB5071E454}" type="sibTrans" cxnId="{37A5ACD1-F6B9-412A-A9F3-5A9F5ECB9753}">
      <dgm:prSet/>
      <dgm:spPr/>
      <dgm:t>
        <a:bodyPr/>
        <a:lstStyle/>
        <a:p>
          <a:endParaRPr lang="ru-RU"/>
        </a:p>
      </dgm:t>
    </dgm:pt>
    <dgm:pt modelId="{63BBFAC8-25F1-4EBA-994F-E21110B42606}">
      <dgm:prSet phldrT="[Текст]"/>
      <dgm:spPr/>
      <dgm:t>
        <a:bodyPr/>
        <a:lstStyle/>
        <a:p>
          <a:r>
            <a:rPr lang="ru-RU" dirty="0" smtClean="0"/>
            <a:t>производители армирующих материалов на основе углеродных волокон по мимо непосредственно изделий предлагают широкий спектр компаундов и грунтовок</a:t>
          </a:r>
          <a:endParaRPr lang="ru-RU" dirty="0"/>
        </a:p>
      </dgm:t>
    </dgm:pt>
    <dgm:pt modelId="{4EC1C90C-0D28-429C-AFD8-63F7622E6C93}" type="parTrans" cxnId="{646C4D40-39B1-4681-888E-523B49990490}">
      <dgm:prSet/>
      <dgm:spPr/>
      <dgm:t>
        <a:bodyPr/>
        <a:lstStyle/>
        <a:p>
          <a:endParaRPr lang="ru-RU"/>
        </a:p>
      </dgm:t>
    </dgm:pt>
    <dgm:pt modelId="{678690F4-62FC-4C17-986C-C2A263A96AA4}" type="sibTrans" cxnId="{646C4D40-39B1-4681-888E-523B49990490}">
      <dgm:prSet/>
      <dgm:spPr/>
      <dgm:t>
        <a:bodyPr/>
        <a:lstStyle/>
        <a:p>
          <a:endParaRPr lang="ru-RU"/>
        </a:p>
      </dgm:t>
    </dgm:pt>
    <dgm:pt modelId="{23428821-E6F5-4B8A-9209-72CC97BC3AD3}">
      <dgm:prSet/>
      <dgm:spPr/>
      <dgm:t>
        <a:bodyPr/>
        <a:lstStyle/>
        <a:p>
          <a:r>
            <a:rPr lang="ru-RU" dirty="0" smtClean="0"/>
            <a:t>производители ремонтных смесей производят и поставляют специфическую оснастку, оборудование и расходные материалы для инъекционных работ;</a:t>
          </a:r>
          <a:endParaRPr lang="ru-RU" dirty="0"/>
        </a:p>
      </dgm:t>
    </dgm:pt>
    <dgm:pt modelId="{96AA5FFA-4BF5-4DD4-8846-5400E9846A33}" type="parTrans" cxnId="{8567183F-CBB1-4095-924F-7A4FB26BD3A6}">
      <dgm:prSet/>
      <dgm:spPr/>
      <dgm:t>
        <a:bodyPr/>
        <a:lstStyle/>
        <a:p>
          <a:endParaRPr lang="ru-RU"/>
        </a:p>
      </dgm:t>
    </dgm:pt>
    <dgm:pt modelId="{06B784EF-5F6B-40F1-9C31-72619B65E9BD}" type="sibTrans" cxnId="{8567183F-CBB1-4095-924F-7A4FB26BD3A6}">
      <dgm:prSet/>
      <dgm:spPr/>
      <dgm:t>
        <a:bodyPr/>
        <a:lstStyle/>
        <a:p>
          <a:endParaRPr lang="ru-RU"/>
        </a:p>
      </dgm:t>
    </dgm:pt>
    <dgm:pt modelId="{D94BF04E-3F25-45C6-8E4F-A0E4902B33C1}">
      <dgm:prSet/>
      <dgm:spPr/>
      <dgm:t>
        <a:bodyPr/>
        <a:lstStyle/>
        <a:p>
          <a:r>
            <a:rPr lang="ru-RU" dirty="0" smtClean="0"/>
            <a:t>производители вентилируемых фасадных систем предлагают комплексное решение, включающее элементы несущей подсистемы, облицовки и крепежа.</a:t>
          </a:r>
          <a:endParaRPr lang="ru-RU" dirty="0"/>
        </a:p>
      </dgm:t>
    </dgm:pt>
    <dgm:pt modelId="{7BA5A357-A3AC-4481-83CE-AE698A3151F6}" type="parTrans" cxnId="{E25CDB4A-0452-4017-85AB-C60A7828A351}">
      <dgm:prSet/>
      <dgm:spPr/>
      <dgm:t>
        <a:bodyPr/>
        <a:lstStyle/>
        <a:p>
          <a:endParaRPr lang="ru-RU"/>
        </a:p>
      </dgm:t>
    </dgm:pt>
    <dgm:pt modelId="{F17783E9-86B3-4771-8BB1-80AE648801D8}" type="sibTrans" cxnId="{E25CDB4A-0452-4017-85AB-C60A7828A351}">
      <dgm:prSet/>
      <dgm:spPr/>
      <dgm:t>
        <a:bodyPr/>
        <a:lstStyle/>
        <a:p>
          <a:endParaRPr lang="ru-RU"/>
        </a:p>
      </dgm:t>
    </dgm:pt>
    <dgm:pt modelId="{DA527005-F157-46ED-B7B5-DB638E86E61D}" type="pres">
      <dgm:prSet presAssocID="{3904848B-5FCD-4A43-83F5-CE0A27725EF0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D26C19C1-3D4B-4729-85D5-F39DD4D76F58}" type="pres">
      <dgm:prSet presAssocID="{5A171E97-E59B-44EA-87EA-286872228795}" presName="root" presStyleCnt="0"/>
      <dgm:spPr/>
    </dgm:pt>
    <dgm:pt modelId="{1727D3BB-5526-4B0C-ABFD-93C8BFCAC8DC}" type="pres">
      <dgm:prSet presAssocID="{5A171E97-E59B-44EA-87EA-286872228795}" presName="rootComposite" presStyleCnt="0"/>
      <dgm:spPr/>
    </dgm:pt>
    <dgm:pt modelId="{AA949AA3-941C-474E-8BD6-EA5FCA8B4EA7}" type="pres">
      <dgm:prSet presAssocID="{5A171E97-E59B-44EA-87EA-286872228795}" presName="rootText" presStyleLbl="node1" presStyleIdx="0" presStyleCnt="1" custScaleX="300606" custScaleY="80749"/>
      <dgm:spPr/>
      <dgm:t>
        <a:bodyPr/>
        <a:lstStyle/>
        <a:p>
          <a:endParaRPr lang="ru-RU"/>
        </a:p>
      </dgm:t>
    </dgm:pt>
    <dgm:pt modelId="{7419E003-C3F8-41D2-AAD4-74B49315F929}" type="pres">
      <dgm:prSet presAssocID="{5A171E97-E59B-44EA-87EA-286872228795}" presName="rootConnector" presStyleLbl="node1" presStyleIdx="0" presStyleCnt="1"/>
      <dgm:spPr/>
      <dgm:t>
        <a:bodyPr/>
        <a:lstStyle/>
        <a:p>
          <a:endParaRPr lang="ru-RU"/>
        </a:p>
      </dgm:t>
    </dgm:pt>
    <dgm:pt modelId="{A0FB06DA-1B9C-42A2-B08C-AD99C3C5BA20}" type="pres">
      <dgm:prSet presAssocID="{5A171E97-E59B-44EA-87EA-286872228795}" presName="childShape" presStyleCnt="0"/>
      <dgm:spPr/>
    </dgm:pt>
    <dgm:pt modelId="{686383B1-EBA4-4225-AA59-EFFB4F6FA3ED}" type="pres">
      <dgm:prSet presAssocID="{4EC1C90C-0D28-429C-AFD8-63F7622E6C93}" presName="Name13" presStyleLbl="parChTrans1D2" presStyleIdx="0" presStyleCnt="3"/>
      <dgm:spPr/>
      <dgm:t>
        <a:bodyPr/>
        <a:lstStyle/>
        <a:p>
          <a:endParaRPr lang="ru-RU"/>
        </a:p>
      </dgm:t>
    </dgm:pt>
    <dgm:pt modelId="{B50327AE-45BA-40D2-9BD5-B373244E4798}" type="pres">
      <dgm:prSet presAssocID="{63BBFAC8-25F1-4EBA-994F-E21110B42606}" presName="childText" presStyleLbl="bgAcc1" presStyleIdx="0" presStyleCnt="3" custScaleX="36262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1FA1950-58FE-41D9-A0F1-E717AE8973EF}" type="pres">
      <dgm:prSet presAssocID="{96AA5FFA-4BF5-4DD4-8846-5400E9846A33}" presName="Name13" presStyleLbl="parChTrans1D2" presStyleIdx="1" presStyleCnt="3"/>
      <dgm:spPr/>
      <dgm:t>
        <a:bodyPr/>
        <a:lstStyle/>
        <a:p>
          <a:endParaRPr lang="ru-RU"/>
        </a:p>
      </dgm:t>
    </dgm:pt>
    <dgm:pt modelId="{42BCA149-41A7-40C5-AC3F-8566677C36F7}" type="pres">
      <dgm:prSet presAssocID="{23428821-E6F5-4B8A-9209-72CC97BC3AD3}" presName="childText" presStyleLbl="bgAcc1" presStyleIdx="1" presStyleCnt="3" custScaleX="36012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EAEA0C4-8090-481A-9820-0937A9261E0D}" type="pres">
      <dgm:prSet presAssocID="{7BA5A357-A3AC-4481-83CE-AE698A3151F6}" presName="Name13" presStyleLbl="parChTrans1D2" presStyleIdx="2" presStyleCnt="3"/>
      <dgm:spPr/>
      <dgm:t>
        <a:bodyPr/>
        <a:lstStyle/>
        <a:p>
          <a:endParaRPr lang="ru-RU"/>
        </a:p>
      </dgm:t>
    </dgm:pt>
    <dgm:pt modelId="{C8E0A660-C7CB-452F-9417-75D9A66CEC65}" type="pres">
      <dgm:prSet presAssocID="{D94BF04E-3F25-45C6-8E4F-A0E4902B33C1}" presName="childText" presStyleLbl="bgAcc1" presStyleIdx="2" presStyleCnt="3" custScaleX="36061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25CDB4A-0452-4017-85AB-C60A7828A351}" srcId="{5A171E97-E59B-44EA-87EA-286872228795}" destId="{D94BF04E-3F25-45C6-8E4F-A0E4902B33C1}" srcOrd="2" destOrd="0" parTransId="{7BA5A357-A3AC-4481-83CE-AE698A3151F6}" sibTransId="{F17783E9-86B3-4771-8BB1-80AE648801D8}"/>
    <dgm:cxn modelId="{E60FC241-3D35-4F6F-87A5-6F96EF046F8B}" type="presOf" srcId="{7BA5A357-A3AC-4481-83CE-AE698A3151F6}" destId="{1EAEA0C4-8090-481A-9820-0937A9261E0D}" srcOrd="0" destOrd="0" presId="urn:microsoft.com/office/officeart/2005/8/layout/hierarchy3"/>
    <dgm:cxn modelId="{8567183F-CBB1-4095-924F-7A4FB26BD3A6}" srcId="{5A171E97-E59B-44EA-87EA-286872228795}" destId="{23428821-E6F5-4B8A-9209-72CC97BC3AD3}" srcOrd="1" destOrd="0" parTransId="{96AA5FFA-4BF5-4DD4-8846-5400E9846A33}" sibTransId="{06B784EF-5F6B-40F1-9C31-72619B65E9BD}"/>
    <dgm:cxn modelId="{EE201494-46B8-42C0-95CE-5DEBF7C9AD15}" type="presOf" srcId="{D94BF04E-3F25-45C6-8E4F-A0E4902B33C1}" destId="{C8E0A660-C7CB-452F-9417-75D9A66CEC65}" srcOrd="0" destOrd="0" presId="urn:microsoft.com/office/officeart/2005/8/layout/hierarchy3"/>
    <dgm:cxn modelId="{0340608E-F716-49B0-98B9-8B98D74ADEB0}" type="presOf" srcId="{23428821-E6F5-4B8A-9209-72CC97BC3AD3}" destId="{42BCA149-41A7-40C5-AC3F-8566677C36F7}" srcOrd="0" destOrd="0" presId="urn:microsoft.com/office/officeart/2005/8/layout/hierarchy3"/>
    <dgm:cxn modelId="{646C4D40-39B1-4681-888E-523B49990490}" srcId="{5A171E97-E59B-44EA-87EA-286872228795}" destId="{63BBFAC8-25F1-4EBA-994F-E21110B42606}" srcOrd="0" destOrd="0" parTransId="{4EC1C90C-0D28-429C-AFD8-63F7622E6C93}" sibTransId="{678690F4-62FC-4C17-986C-C2A263A96AA4}"/>
    <dgm:cxn modelId="{259EF730-47BA-4D0E-8B60-78CA9BA6E26C}" type="presOf" srcId="{63BBFAC8-25F1-4EBA-994F-E21110B42606}" destId="{B50327AE-45BA-40D2-9BD5-B373244E4798}" srcOrd="0" destOrd="0" presId="urn:microsoft.com/office/officeart/2005/8/layout/hierarchy3"/>
    <dgm:cxn modelId="{C99B5235-2D83-424E-A890-BA8AF7071FAB}" type="presOf" srcId="{5A171E97-E59B-44EA-87EA-286872228795}" destId="{AA949AA3-941C-474E-8BD6-EA5FCA8B4EA7}" srcOrd="0" destOrd="0" presId="urn:microsoft.com/office/officeart/2005/8/layout/hierarchy3"/>
    <dgm:cxn modelId="{CB76D40F-6C25-4FB7-9FCC-F2A95E93A77A}" type="presOf" srcId="{3904848B-5FCD-4A43-83F5-CE0A27725EF0}" destId="{DA527005-F157-46ED-B7B5-DB638E86E61D}" srcOrd="0" destOrd="0" presId="urn:microsoft.com/office/officeart/2005/8/layout/hierarchy3"/>
    <dgm:cxn modelId="{F291F5CB-CD28-4CD1-9EA7-023135459591}" type="presOf" srcId="{96AA5FFA-4BF5-4DD4-8846-5400E9846A33}" destId="{E1FA1950-58FE-41D9-A0F1-E717AE8973EF}" srcOrd="0" destOrd="0" presId="urn:microsoft.com/office/officeart/2005/8/layout/hierarchy3"/>
    <dgm:cxn modelId="{CC695931-0908-491A-8DF3-85216BC79641}" type="presOf" srcId="{5A171E97-E59B-44EA-87EA-286872228795}" destId="{7419E003-C3F8-41D2-AAD4-74B49315F929}" srcOrd="1" destOrd="0" presId="urn:microsoft.com/office/officeart/2005/8/layout/hierarchy3"/>
    <dgm:cxn modelId="{0BB71275-9BDC-458B-B092-8F487803283E}" type="presOf" srcId="{4EC1C90C-0D28-429C-AFD8-63F7622E6C93}" destId="{686383B1-EBA4-4225-AA59-EFFB4F6FA3ED}" srcOrd="0" destOrd="0" presId="urn:microsoft.com/office/officeart/2005/8/layout/hierarchy3"/>
    <dgm:cxn modelId="{37A5ACD1-F6B9-412A-A9F3-5A9F5ECB9753}" srcId="{3904848B-5FCD-4A43-83F5-CE0A27725EF0}" destId="{5A171E97-E59B-44EA-87EA-286872228795}" srcOrd="0" destOrd="0" parTransId="{2A9711A3-4A8F-4618-9ED4-D850C220DCF4}" sibTransId="{6ECC2700-AC82-4AEA-9A9F-66CB5071E454}"/>
    <dgm:cxn modelId="{0CD4CD9E-8D5B-4BDA-AC2D-4E2FA6EA8ADC}" type="presParOf" srcId="{DA527005-F157-46ED-B7B5-DB638E86E61D}" destId="{D26C19C1-3D4B-4729-85D5-F39DD4D76F58}" srcOrd="0" destOrd="0" presId="urn:microsoft.com/office/officeart/2005/8/layout/hierarchy3"/>
    <dgm:cxn modelId="{387CF932-C385-4BCC-BACB-86FEDD29B9D7}" type="presParOf" srcId="{D26C19C1-3D4B-4729-85D5-F39DD4D76F58}" destId="{1727D3BB-5526-4B0C-ABFD-93C8BFCAC8DC}" srcOrd="0" destOrd="0" presId="urn:microsoft.com/office/officeart/2005/8/layout/hierarchy3"/>
    <dgm:cxn modelId="{DA44294B-E0D0-4964-AB27-4D45BF82309D}" type="presParOf" srcId="{1727D3BB-5526-4B0C-ABFD-93C8BFCAC8DC}" destId="{AA949AA3-941C-474E-8BD6-EA5FCA8B4EA7}" srcOrd="0" destOrd="0" presId="urn:microsoft.com/office/officeart/2005/8/layout/hierarchy3"/>
    <dgm:cxn modelId="{58B863C7-F67A-4A58-9F71-D1A52B99CD57}" type="presParOf" srcId="{1727D3BB-5526-4B0C-ABFD-93C8BFCAC8DC}" destId="{7419E003-C3F8-41D2-AAD4-74B49315F929}" srcOrd="1" destOrd="0" presId="urn:microsoft.com/office/officeart/2005/8/layout/hierarchy3"/>
    <dgm:cxn modelId="{2ABA3380-9B59-4DFE-B135-984E87BC91DB}" type="presParOf" srcId="{D26C19C1-3D4B-4729-85D5-F39DD4D76F58}" destId="{A0FB06DA-1B9C-42A2-B08C-AD99C3C5BA20}" srcOrd="1" destOrd="0" presId="urn:microsoft.com/office/officeart/2005/8/layout/hierarchy3"/>
    <dgm:cxn modelId="{8792B0AD-09E8-4582-9929-0394483591D5}" type="presParOf" srcId="{A0FB06DA-1B9C-42A2-B08C-AD99C3C5BA20}" destId="{686383B1-EBA4-4225-AA59-EFFB4F6FA3ED}" srcOrd="0" destOrd="0" presId="urn:microsoft.com/office/officeart/2005/8/layout/hierarchy3"/>
    <dgm:cxn modelId="{1D4164C3-D4A4-44CF-B228-5A3E7011D5A9}" type="presParOf" srcId="{A0FB06DA-1B9C-42A2-B08C-AD99C3C5BA20}" destId="{B50327AE-45BA-40D2-9BD5-B373244E4798}" srcOrd="1" destOrd="0" presId="urn:microsoft.com/office/officeart/2005/8/layout/hierarchy3"/>
    <dgm:cxn modelId="{2FDFB0F5-8AE6-47B2-8502-9642F9B7CAE7}" type="presParOf" srcId="{A0FB06DA-1B9C-42A2-B08C-AD99C3C5BA20}" destId="{E1FA1950-58FE-41D9-A0F1-E717AE8973EF}" srcOrd="2" destOrd="0" presId="urn:microsoft.com/office/officeart/2005/8/layout/hierarchy3"/>
    <dgm:cxn modelId="{5EF6A484-C366-4684-A9BA-3B4F0D2CE420}" type="presParOf" srcId="{A0FB06DA-1B9C-42A2-B08C-AD99C3C5BA20}" destId="{42BCA149-41A7-40C5-AC3F-8566677C36F7}" srcOrd="3" destOrd="0" presId="urn:microsoft.com/office/officeart/2005/8/layout/hierarchy3"/>
    <dgm:cxn modelId="{6453E0CC-1DF8-4183-BE3A-7CC0BC467095}" type="presParOf" srcId="{A0FB06DA-1B9C-42A2-B08C-AD99C3C5BA20}" destId="{1EAEA0C4-8090-481A-9820-0937A9261E0D}" srcOrd="4" destOrd="0" presId="urn:microsoft.com/office/officeart/2005/8/layout/hierarchy3"/>
    <dgm:cxn modelId="{1F86F9C0-E59E-41F5-B3D0-F3172CD2CD77}" type="presParOf" srcId="{A0FB06DA-1B9C-42A2-B08C-AD99C3C5BA20}" destId="{C8E0A660-C7CB-452F-9417-75D9A66CEC65}" srcOrd="5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45C3CB3A-44BC-45C1-B43F-7518D8F6F997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9E37B52-F6E8-458A-8DAE-A007A64460C4}">
      <dgm:prSet phldrT="[Текст]" custT="1"/>
      <dgm:spPr/>
      <dgm:t>
        <a:bodyPr/>
        <a:lstStyle/>
        <a:p>
          <a:r>
            <a:rPr lang="ru-RU" sz="2000" b="1" dirty="0" smtClean="0"/>
            <a:t>Области применения разработанной технологии:</a:t>
          </a:r>
          <a:endParaRPr lang="ru-RU" sz="2000" b="1" dirty="0"/>
        </a:p>
      </dgm:t>
    </dgm:pt>
    <dgm:pt modelId="{95388E85-3F1C-454C-8D3B-CB46C4845184}" type="parTrans" cxnId="{F1D313B9-F28A-454B-9058-ACA0088191DC}">
      <dgm:prSet/>
      <dgm:spPr/>
      <dgm:t>
        <a:bodyPr/>
        <a:lstStyle/>
        <a:p>
          <a:endParaRPr lang="ru-RU"/>
        </a:p>
      </dgm:t>
    </dgm:pt>
    <dgm:pt modelId="{19BF37E7-8A7D-49E6-8229-69CD8929D0CF}" type="sibTrans" cxnId="{F1D313B9-F28A-454B-9058-ACA0088191DC}">
      <dgm:prSet/>
      <dgm:spPr/>
      <dgm:t>
        <a:bodyPr/>
        <a:lstStyle/>
        <a:p>
          <a:endParaRPr lang="ru-RU"/>
        </a:p>
      </dgm:t>
    </dgm:pt>
    <dgm:pt modelId="{626E52D1-6ECE-4526-90C7-FFC4D8A870C1}">
      <dgm:prSet phldrT="[Текст]" custT="1"/>
      <dgm:spPr/>
      <dgm:t>
        <a:bodyPr/>
        <a:lstStyle/>
        <a:p>
          <a:pPr>
            <a:lnSpc>
              <a:spcPct val="100000"/>
            </a:lnSpc>
            <a:spcAft>
              <a:spcPts val="600"/>
            </a:spcAft>
          </a:pPr>
          <a:r>
            <a:rPr lang="ru-RU" sz="1500" dirty="0" smtClean="0"/>
            <a:t>Сельское хозяйство;</a:t>
          </a:r>
          <a:endParaRPr lang="ru-RU" sz="1500" dirty="0"/>
        </a:p>
      </dgm:t>
    </dgm:pt>
    <dgm:pt modelId="{5D02FF6A-EDBC-4E15-B13D-086623AB1305}" type="parTrans" cxnId="{B1AA838D-49CD-44CC-9B2D-4E32B2EE6BC7}">
      <dgm:prSet/>
      <dgm:spPr/>
      <dgm:t>
        <a:bodyPr/>
        <a:lstStyle/>
        <a:p>
          <a:endParaRPr lang="ru-RU"/>
        </a:p>
      </dgm:t>
    </dgm:pt>
    <dgm:pt modelId="{E4468E13-10DD-410F-82BE-862DD7F319D2}" type="sibTrans" cxnId="{B1AA838D-49CD-44CC-9B2D-4E32B2EE6BC7}">
      <dgm:prSet/>
      <dgm:spPr/>
      <dgm:t>
        <a:bodyPr/>
        <a:lstStyle/>
        <a:p>
          <a:endParaRPr lang="ru-RU"/>
        </a:p>
      </dgm:t>
    </dgm:pt>
    <dgm:pt modelId="{1A6A8280-37BA-4379-B014-EFCC9D33838B}">
      <dgm:prSet phldrT="[Текст]" custT="1"/>
      <dgm:spPr/>
      <dgm:t>
        <a:bodyPr/>
        <a:lstStyle/>
        <a:p>
          <a:r>
            <a:rPr lang="ru-RU" sz="2000" b="1" dirty="0" smtClean="0"/>
            <a:t>Преимущества разработанной технологии:</a:t>
          </a:r>
          <a:endParaRPr lang="ru-RU" sz="2000" b="1" dirty="0"/>
        </a:p>
      </dgm:t>
    </dgm:pt>
    <dgm:pt modelId="{36C5BDCF-8FBB-460D-907B-FFA41B63B558}" type="parTrans" cxnId="{2131674F-70DB-4E6B-AD14-54F100F063FB}">
      <dgm:prSet/>
      <dgm:spPr/>
      <dgm:t>
        <a:bodyPr/>
        <a:lstStyle/>
        <a:p>
          <a:endParaRPr lang="ru-RU"/>
        </a:p>
      </dgm:t>
    </dgm:pt>
    <dgm:pt modelId="{D231D13D-6C4A-4B7F-A65D-3A9807394BE1}" type="sibTrans" cxnId="{2131674F-70DB-4E6B-AD14-54F100F063FB}">
      <dgm:prSet/>
      <dgm:spPr/>
      <dgm:t>
        <a:bodyPr/>
        <a:lstStyle/>
        <a:p>
          <a:endParaRPr lang="ru-RU"/>
        </a:p>
      </dgm:t>
    </dgm:pt>
    <dgm:pt modelId="{D7DC291C-B156-4581-9F7A-BEADC75FB1B9}">
      <dgm:prSet phldrT="[Текст]" custT="1"/>
      <dgm:spPr/>
      <dgm:t>
        <a:bodyPr/>
        <a:lstStyle/>
        <a:p>
          <a:pPr>
            <a:lnSpc>
              <a:spcPct val="100000"/>
            </a:lnSpc>
            <a:spcAft>
              <a:spcPts val="600"/>
            </a:spcAft>
          </a:pPr>
          <a:r>
            <a:rPr lang="ru-RU" sz="1500" i="1" dirty="0" smtClean="0">
              <a:solidFill>
                <a:schemeClr val="bg1"/>
              </a:solidFill>
              <a:latin typeface="GOST type B" pitchFamily="34" charset="0"/>
            </a:rPr>
            <a:t>Сокращение срока строительства до 5-7 дней на сооружение</a:t>
          </a:r>
          <a:endParaRPr lang="ru-RU" sz="1500" dirty="0"/>
        </a:p>
      </dgm:t>
    </dgm:pt>
    <dgm:pt modelId="{ED9E0D85-0DA7-4C84-9474-00765BFBCA6D}" type="parTrans" cxnId="{CB2063BE-5930-41AE-ABC4-85A178E38AC1}">
      <dgm:prSet/>
      <dgm:spPr/>
      <dgm:t>
        <a:bodyPr/>
        <a:lstStyle/>
        <a:p>
          <a:endParaRPr lang="ru-RU"/>
        </a:p>
      </dgm:t>
    </dgm:pt>
    <dgm:pt modelId="{5D1AA704-E773-4CC4-AE6F-940EA9A1D290}" type="sibTrans" cxnId="{CB2063BE-5930-41AE-ABC4-85A178E38AC1}">
      <dgm:prSet/>
      <dgm:spPr/>
      <dgm:t>
        <a:bodyPr/>
        <a:lstStyle/>
        <a:p>
          <a:endParaRPr lang="ru-RU"/>
        </a:p>
      </dgm:t>
    </dgm:pt>
    <dgm:pt modelId="{3B73A31B-3D35-4829-88E2-4D4A30335B70}">
      <dgm:prSet phldrT="[Текст]" custT="1"/>
      <dgm:spPr/>
      <dgm:t>
        <a:bodyPr/>
        <a:lstStyle/>
        <a:p>
          <a:pPr>
            <a:lnSpc>
              <a:spcPct val="100000"/>
            </a:lnSpc>
            <a:spcAft>
              <a:spcPts val="600"/>
            </a:spcAft>
          </a:pPr>
          <a:r>
            <a:rPr lang="ru-RU" sz="1500" dirty="0" smtClean="0"/>
            <a:t>Промышленность;</a:t>
          </a:r>
          <a:endParaRPr lang="ru-RU" sz="1500" dirty="0"/>
        </a:p>
      </dgm:t>
    </dgm:pt>
    <dgm:pt modelId="{62672A18-F9DA-499A-92A1-73059D61BD53}" type="parTrans" cxnId="{D4F736D2-0848-4259-8726-29C4F2ECD180}">
      <dgm:prSet/>
      <dgm:spPr/>
      <dgm:t>
        <a:bodyPr/>
        <a:lstStyle/>
        <a:p>
          <a:endParaRPr lang="ru-RU"/>
        </a:p>
      </dgm:t>
    </dgm:pt>
    <dgm:pt modelId="{7024F845-BB47-414E-B202-D65DE2DC3B70}" type="sibTrans" cxnId="{D4F736D2-0848-4259-8726-29C4F2ECD180}">
      <dgm:prSet/>
      <dgm:spPr/>
      <dgm:t>
        <a:bodyPr/>
        <a:lstStyle/>
        <a:p>
          <a:endParaRPr lang="ru-RU"/>
        </a:p>
      </dgm:t>
    </dgm:pt>
    <dgm:pt modelId="{46D0E25C-9252-435B-B20B-D250BB221FF1}">
      <dgm:prSet phldrT="[Текст]" custT="1"/>
      <dgm:spPr/>
      <dgm:t>
        <a:bodyPr/>
        <a:lstStyle/>
        <a:p>
          <a:pPr>
            <a:lnSpc>
              <a:spcPct val="100000"/>
            </a:lnSpc>
            <a:spcAft>
              <a:spcPts val="600"/>
            </a:spcAft>
          </a:pPr>
          <a:r>
            <a:rPr lang="ru-RU" sz="1500" dirty="0" smtClean="0"/>
            <a:t>Гражданская оборона;</a:t>
          </a:r>
          <a:endParaRPr lang="ru-RU" sz="1500" dirty="0"/>
        </a:p>
      </dgm:t>
    </dgm:pt>
    <dgm:pt modelId="{4DC3EA4C-6345-4CC2-9343-2C3FF9595306}" type="parTrans" cxnId="{FEA2EA31-DD10-49AC-806A-3C1C15C67717}">
      <dgm:prSet/>
      <dgm:spPr/>
      <dgm:t>
        <a:bodyPr/>
        <a:lstStyle/>
        <a:p>
          <a:endParaRPr lang="ru-RU"/>
        </a:p>
      </dgm:t>
    </dgm:pt>
    <dgm:pt modelId="{C1800895-CF66-4FB3-B6B4-2EA8F0E0FEAF}" type="sibTrans" cxnId="{FEA2EA31-DD10-49AC-806A-3C1C15C67717}">
      <dgm:prSet/>
      <dgm:spPr/>
      <dgm:t>
        <a:bodyPr/>
        <a:lstStyle/>
        <a:p>
          <a:endParaRPr lang="ru-RU"/>
        </a:p>
      </dgm:t>
    </dgm:pt>
    <dgm:pt modelId="{D61D0E1B-F142-40CB-AF86-694401509E96}">
      <dgm:prSet phldrT="[Текст]" custT="1"/>
      <dgm:spPr/>
      <dgm:t>
        <a:bodyPr/>
        <a:lstStyle/>
        <a:p>
          <a:pPr>
            <a:lnSpc>
              <a:spcPct val="100000"/>
            </a:lnSpc>
            <a:spcAft>
              <a:spcPts val="600"/>
            </a:spcAft>
          </a:pPr>
          <a:r>
            <a:rPr lang="ru-RU" sz="1500" dirty="0" smtClean="0"/>
            <a:t>Военная инфраструктура</a:t>
          </a:r>
          <a:endParaRPr lang="ru-RU" sz="1500" dirty="0"/>
        </a:p>
      </dgm:t>
    </dgm:pt>
    <dgm:pt modelId="{5B6612AD-18EE-44B9-A450-3652E618C59B}" type="parTrans" cxnId="{E9826177-5945-41CC-8399-C129EB0DD29C}">
      <dgm:prSet/>
      <dgm:spPr/>
      <dgm:t>
        <a:bodyPr/>
        <a:lstStyle/>
        <a:p>
          <a:endParaRPr lang="ru-RU"/>
        </a:p>
      </dgm:t>
    </dgm:pt>
    <dgm:pt modelId="{9F6B44D1-C077-42CD-8A74-6E77EECA64E9}" type="sibTrans" cxnId="{E9826177-5945-41CC-8399-C129EB0DD29C}">
      <dgm:prSet/>
      <dgm:spPr/>
      <dgm:t>
        <a:bodyPr/>
        <a:lstStyle/>
        <a:p>
          <a:endParaRPr lang="ru-RU"/>
        </a:p>
      </dgm:t>
    </dgm:pt>
    <dgm:pt modelId="{72DE38A0-B433-492B-B044-4982DE204404}">
      <dgm:prSet phldrT="[Текст]" custT="1"/>
      <dgm:spPr/>
      <dgm:t>
        <a:bodyPr/>
        <a:lstStyle/>
        <a:p>
          <a:pPr>
            <a:lnSpc>
              <a:spcPct val="100000"/>
            </a:lnSpc>
            <a:spcAft>
              <a:spcPts val="600"/>
            </a:spcAft>
          </a:pPr>
          <a:r>
            <a:rPr lang="ru-RU" sz="1500" i="1" dirty="0" smtClean="0">
              <a:solidFill>
                <a:schemeClr val="bg1"/>
              </a:solidFill>
              <a:latin typeface="GOST type B" pitchFamily="34" charset="0"/>
            </a:rPr>
            <a:t>Возможность строительства без применения крановой техники</a:t>
          </a:r>
          <a:endParaRPr lang="ru-RU" sz="1500" dirty="0"/>
        </a:p>
      </dgm:t>
    </dgm:pt>
    <dgm:pt modelId="{BDB8CA30-E45E-4C7A-AC8A-035969CA163F}" type="sibTrans" cxnId="{C37EFC86-17D6-47A9-89F1-86EAF8D9B34F}">
      <dgm:prSet/>
      <dgm:spPr/>
      <dgm:t>
        <a:bodyPr/>
        <a:lstStyle/>
        <a:p>
          <a:endParaRPr lang="ru-RU"/>
        </a:p>
      </dgm:t>
    </dgm:pt>
    <dgm:pt modelId="{224D1949-137B-46CF-A0C2-224CCD41D510}" type="parTrans" cxnId="{C37EFC86-17D6-47A9-89F1-86EAF8D9B34F}">
      <dgm:prSet/>
      <dgm:spPr/>
      <dgm:t>
        <a:bodyPr/>
        <a:lstStyle/>
        <a:p>
          <a:endParaRPr lang="ru-RU"/>
        </a:p>
      </dgm:t>
    </dgm:pt>
    <dgm:pt modelId="{17262E86-8E74-4345-B3D1-518E3CE95C32}">
      <dgm:prSet phldrT="[Текст]" custT="1"/>
      <dgm:spPr/>
      <dgm:t>
        <a:bodyPr/>
        <a:lstStyle/>
        <a:p>
          <a:pPr>
            <a:lnSpc>
              <a:spcPct val="100000"/>
            </a:lnSpc>
            <a:spcAft>
              <a:spcPts val="600"/>
            </a:spcAft>
          </a:pPr>
          <a:r>
            <a:rPr lang="ru-RU" sz="1500" i="1" dirty="0" smtClean="0">
              <a:solidFill>
                <a:schemeClr val="bg1"/>
              </a:solidFill>
              <a:latin typeface="GOST type B" pitchFamily="34" charset="0"/>
            </a:rPr>
            <a:t>Сокращение трудозатрат на содержание</a:t>
          </a:r>
          <a:endParaRPr lang="ru-RU" sz="1500" dirty="0"/>
        </a:p>
      </dgm:t>
    </dgm:pt>
    <dgm:pt modelId="{AC7AAA9B-768F-46BD-86D2-207BF02F4ED4}" type="sibTrans" cxnId="{64FE5944-699E-448A-AA75-06AB5D7F2E7D}">
      <dgm:prSet/>
      <dgm:spPr/>
      <dgm:t>
        <a:bodyPr/>
        <a:lstStyle/>
        <a:p>
          <a:endParaRPr lang="ru-RU"/>
        </a:p>
      </dgm:t>
    </dgm:pt>
    <dgm:pt modelId="{A35A4897-D7B9-4E09-8AA8-7EB862382D12}" type="parTrans" cxnId="{64FE5944-699E-448A-AA75-06AB5D7F2E7D}">
      <dgm:prSet/>
      <dgm:spPr/>
      <dgm:t>
        <a:bodyPr/>
        <a:lstStyle/>
        <a:p>
          <a:endParaRPr lang="ru-RU"/>
        </a:p>
      </dgm:t>
    </dgm:pt>
    <dgm:pt modelId="{DAFD6DBC-7893-4E64-851E-A2B810DDBFAA}">
      <dgm:prSet phldrT="[Текст]" custT="1"/>
      <dgm:spPr/>
      <dgm:t>
        <a:bodyPr/>
        <a:lstStyle/>
        <a:p>
          <a:pPr>
            <a:lnSpc>
              <a:spcPct val="100000"/>
            </a:lnSpc>
            <a:spcAft>
              <a:spcPts val="600"/>
            </a:spcAft>
          </a:pPr>
          <a:r>
            <a:rPr lang="ru-RU" sz="1500" i="1" dirty="0" smtClean="0">
              <a:solidFill>
                <a:schemeClr val="bg1"/>
              </a:solidFill>
              <a:latin typeface="GOST type B" pitchFamily="34" charset="0"/>
            </a:rPr>
            <a:t>Возможность возведения свода без устройства фундаментов</a:t>
          </a:r>
          <a:endParaRPr lang="ru-RU" sz="1500" dirty="0"/>
        </a:p>
      </dgm:t>
    </dgm:pt>
    <dgm:pt modelId="{D6DA44B3-6582-4392-90BA-10EB70EA6695}" type="sibTrans" cxnId="{5A53B0BD-E2B7-4868-9827-4A28B934A1E8}">
      <dgm:prSet/>
      <dgm:spPr/>
      <dgm:t>
        <a:bodyPr/>
        <a:lstStyle/>
        <a:p>
          <a:endParaRPr lang="ru-RU"/>
        </a:p>
      </dgm:t>
    </dgm:pt>
    <dgm:pt modelId="{41F1FB45-2CF4-4014-8520-3B5CDD1E2ABC}" type="parTrans" cxnId="{5A53B0BD-E2B7-4868-9827-4A28B934A1E8}">
      <dgm:prSet/>
      <dgm:spPr/>
      <dgm:t>
        <a:bodyPr/>
        <a:lstStyle/>
        <a:p>
          <a:endParaRPr lang="ru-RU"/>
        </a:p>
      </dgm:t>
    </dgm:pt>
    <dgm:pt modelId="{A07753BA-A1D3-455F-B7D9-3BB77D76C26A}">
      <dgm:prSet phldrT="[Текст]" custT="1"/>
      <dgm:spPr/>
      <dgm:t>
        <a:bodyPr/>
        <a:lstStyle/>
        <a:p>
          <a:pPr>
            <a:lnSpc>
              <a:spcPct val="100000"/>
            </a:lnSpc>
            <a:spcAft>
              <a:spcPts val="600"/>
            </a:spcAft>
          </a:pPr>
          <a:r>
            <a:rPr lang="ru-RU" sz="1500" i="1" dirty="0" smtClean="0">
              <a:solidFill>
                <a:schemeClr val="bg1"/>
              </a:solidFill>
              <a:latin typeface="GOST type B" pitchFamily="34" charset="0"/>
            </a:rPr>
            <a:t>Автономность строительства (отсутствие привязки базам снабжения, электросетям и водопроводу)</a:t>
          </a:r>
          <a:endParaRPr lang="ru-RU" sz="1500" dirty="0"/>
        </a:p>
      </dgm:t>
    </dgm:pt>
    <dgm:pt modelId="{3BBE239D-166D-4435-9509-D9B35C43E0A2}" type="sibTrans" cxnId="{C359E8C6-7E91-4133-AF14-A7163B0FEFBB}">
      <dgm:prSet/>
      <dgm:spPr/>
      <dgm:t>
        <a:bodyPr/>
        <a:lstStyle/>
        <a:p>
          <a:endParaRPr lang="ru-RU"/>
        </a:p>
      </dgm:t>
    </dgm:pt>
    <dgm:pt modelId="{DBC96E73-CAAB-4DF9-8D73-B1E59A30C60E}" type="parTrans" cxnId="{C359E8C6-7E91-4133-AF14-A7163B0FEFBB}">
      <dgm:prSet/>
      <dgm:spPr/>
      <dgm:t>
        <a:bodyPr/>
        <a:lstStyle/>
        <a:p>
          <a:endParaRPr lang="ru-RU"/>
        </a:p>
      </dgm:t>
    </dgm:pt>
    <dgm:pt modelId="{C23AEF2F-BDD0-4BE7-9600-1FE7917A3D39}" type="pres">
      <dgm:prSet presAssocID="{45C3CB3A-44BC-45C1-B43F-7518D8F6F997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04AAC401-3628-4834-ACE1-8FA434EFCE0E}" type="pres">
      <dgm:prSet presAssocID="{99E37B52-F6E8-458A-8DAE-A007A64460C4}" presName="parentText" presStyleLbl="node1" presStyleIdx="0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E301F90-9A55-4023-80A7-B220B8B32709}" type="pres">
      <dgm:prSet presAssocID="{99E37B52-F6E8-458A-8DAE-A007A64460C4}" presName="childText" presStyleLbl="revTx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BDE2907-18ED-4696-934F-B2D13BD9E0E9}" type="pres">
      <dgm:prSet presAssocID="{1A6A8280-37BA-4379-B014-EFCC9D33838B}" presName="parentText" presStyleLbl="node1" presStyleIdx="1" presStyleCnt="2" custLinFactNeighborX="-231" custLinFactNeighborY="85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D43A30F-6E4E-4B45-9168-3D33424E8849}" type="pres">
      <dgm:prSet presAssocID="{1A6A8280-37BA-4379-B014-EFCC9D33838B}" presName="childText" presStyleLbl="revTx" presStyleIdx="1" presStyleCnt="2" custScaleX="99537" custScaleY="9692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9826177-5945-41CC-8399-C129EB0DD29C}" srcId="{99E37B52-F6E8-458A-8DAE-A007A64460C4}" destId="{D61D0E1B-F142-40CB-AF86-694401509E96}" srcOrd="3" destOrd="0" parTransId="{5B6612AD-18EE-44B9-A450-3652E618C59B}" sibTransId="{9F6B44D1-C077-42CD-8A74-6E77EECA64E9}"/>
    <dgm:cxn modelId="{CB2063BE-5930-41AE-ABC4-85A178E38AC1}" srcId="{1A6A8280-37BA-4379-B014-EFCC9D33838B}" destId="{D7DC291C-B156-4581-9F7A-BEADC75FB1B9}" srcOrd="0" destOrd="0" parTransId="{ED9E0D85-0DA7-4C84-9474-00765BFBCA6D}" sibTransId="{5D1AA704-E773-4CC4-AE6F-940EA9A1D290}"/>
    <dgm:cxn modelId="{FEA2EA31-DD10-49AC-806A-3C1C15C67717}" srcId="{99E37B52-F6E8-458A-8DAE-A007A64460C4}" destId="{46D0E25C-9252-435B-B20B-D250BB221FF1}" srcOrd="2" destOrd="0" parTransId="{4DC3EA4C-6345-4CC2-9343-2C3FF9595306}" sibTransId="{C1800895-CF66-4FB3-B6B4-2EA8F0E0FEAF}"/>
    <dgm:cxn modelId="{B1AA838D-49CD-44CC-9B2D-4E32B2EE6BC7}" srcId="{99E37B52-F6E8-458A-8DAE-A007A64460C4}" destId="{626E52D1-6ECE-4526-90C7-FFC4D8A870C1}" srcOrd="0" destOrd="0" parTransId="{5D02FF6A-EDBC-4E15-B13D-086623AB1305}" sibTransId="{E4468E13-10DD-410F-82BE-862DD7F319D2}"/>
    <dgm:cxn modelId="{5A53B0BD-E2B7-4868-9827-4A28B934A1E8}" srcId="{1A6A8280-37BA-4379-B014-EFCC9D33838B}" destId="{DAFD6DBC-7893-4E64-851E-A2B810DDBFAA}" srcOrd="2" destOrd="0" parTransId="{41F1FB45-2CF4-4014-8520-3B5CDD1E2ABC}" sibTransId="{D6DA44B3-6582-4392-90BA-10EB70EA6695}"/>
    <dgm:cxn modelId="{F1D313B9-F28A-454B-9058-ACA0088191DC}" srcId="{45C3CB3A-44BC-45C1-B43F-7518D8F6F997}" destId="{99E37B52-F6E8-458A-8DAE-A007A64460C4}" srcOrd="0" destOrd="0" parTransId="{95388E85-3F1C-454C-8D3B-CB46C4845184}" sibTransId="{19BF37E7-8A7D-49E6-8229-69CD8929D0CF}"/>
    <dgm:cxn modelId="{75AE5A2A-08E9-4D80-8603-9CB6F7127D88}" type="presOf" srcId="{3B73A31B-3D35-4829-88E2-4D4A30335B70}" destId="{4E301F90-9A55-4023-80A7-B220B8B32709}" srcOrd="0" destOrd="1" presId="urn:microsoft.com/office/officeart/2005/8/layout/vList2"/>
    <dgm:cxn modelId="{021F2697-E03A-4CCE-9EC3-4981242D8C44}" type="presOf" srcId="{45C3CB3A-44BC-45C1-B43F-7518D8F6F997}" destId="{C23AEF2F-BDD0-4BE7-9600-1FE7917A3D39}" srcOrd="0" destOrd="0" presId="urn:microsoft.com/office/officeart/2005/8/layout/vList2"/>
    <dgm:cxn modelId="{6B624BF6-7A6D-4603-838A-F2656946F560}" type="presOf" srcId="{17262E86-8E74-4345-B3D1-518E3CE95C32}" destId="{DD43A30F-6E4E-4B45-9168-3D33424E8849}" srcOrd="0" destOrd="3" presId="urn:microsoft.com/office/officeart/2005/8/layout/vList2"/>
    <dgm:cxn modelId="{64FE5944-699E-448A-AA75-06AB5D7F2E7D}" srcId="{1A6A8280-37BA-4379-B014-EFCC9D33838B}" destId="{17262E86-8E74-4345-B3D1-518E3CE95C32}" srcOrd="3" destOrd="0" parTransId="{A35A4897-D7B9-4E09-8AA8-7EB862382D12}" sibTransId="{AC7AAA9B-768F-46BD-86D2-207BF02F4ED4}"/>
    <dgm:cxn modelId="{2131674F-70DB-4E6B-AD14-54F100F063FB}" srcId="{45C3CB3A-44BC-45C1-B43F-7518D8F6F997}" destId="{1A6A8280-37BA-4379-B014-EFCC9D33838B}" srcOrd="1" destOrd="0" parTransId="{36C5BDCF-8FBB-460D-907B-FFA41B63B558}" sibTransId="{D231D13D-6C4A-4B7F-A65D-3A9807394BE1}"/>
    <dgm:cxn modelId="{F627C29E-62E9-4806-AD8D-BC09C9492D3C}" type="presOf" srcId="{DAFD6DBC-7893-4E64-851E-A2B810DDBFAA}" destId="{DD43A30F-6E4E-4B45-9168-3D33424E8849}" srcOrd="0" destOrd="2" presId="urn:microsoft.com/office/officeart/2005/8/layout/vList2"/>
    <dgm:cxn modelId="{6CE11E05-9FAA-46F3-861D-29B1B56A75B7}" type="presOf" srcId="{72DE38A0-B433-492B-B044-4982DE204404}" destId="{DD43A30F-6E4E-4B45-9168-3D33424E8849}" srcOrd="0" destOrd="4" presId="urn:microsoft.com/office/officeart/2005/8/layout/vList2"/>
    <dgm:cxn modelId="{200D1F21-FA56-45F2-8AE7-49DB6BC11525}" type="presOf" srcId="{D7DC291C-B156-4581-9F7A-BEADC75FB1B9}" destId="{DD43A30F-6E4E-4B45-9168-3D33424E8849}" srcOrd="0" destOrd="0" presId="urn:microsoft.com/office/officeart/2005/8/layout/vList2"/>
    <dgm:cxn modelId="{63DED794-C0EC-467C-87F2-8EED8038E314}" type="presOf" srcId="{D61D0E1B-F142-40CB-AF86-694401509E96}" destId="{4E301F90-9A55-4023-80A7-B220B8B32709}" srcOrd="0" destOrd="3" presId="urn:microsoft.com/office/officeart/2005/8/layout/vList2"/>
    <dgm:cxn modelId="{0DCD80B0-8DF7-448B-AC02-E6FAC6C800A0}" type="presOf" srcId="{99E37B52-F6E8-458A-8DAE-A007A64460C4}" destId="{04AAC401-3628-4834-ACE1-8FA434EFCE0E}" srcOrd="0" destOrd="0" presId="urn:microsoft.com/office/officeart/2005/8/layout/vList2"/>
    <dgm:cxn modelId="{C359E8C6-7E91-4133-AF14-A7163B0FEFBB}" srcId="{1A6A8280-37BA-4379-B014-EFCC9D33838B}" destId="{A07753BA-A1D3-455F-B7D9-3BB77D76C26A}" srcOrd="1" destOrd="0" parTransId="{DBC96E73-CAAB-4DF9-8D73-B1E59A30C60E}" sibTransId="{3BBE239D-166D-4435-9509-D9B35C43E0A2}"/>
    <dgm:cxn modelId="{C37EFC86-17D6-47A9-89F1-86EAF8D9B34F}" srcId="{1A6A8280-37BA-4379-B014-EFCC9D33838B}" destId="{72DE38A0-B433-492B-B044-4982DE204404}" srcOrd="4" destOrd="0" parTransId="{224D1949-137B-46CF-A0C2-224CCD41D510}" sibTransId="{BDB8CA30-E45E-4C7A-AC8A-035969CA163F}"/>
    <dgm:cxn modelId="{E2EF67EC-40C0-4F58-9EE9-555EFA2CA754}" type="presOf" srcId="{626E52D1-6ECE-4526-90C7-FFC4D8A870C1}" destId="{4E301F90-9A55-4023-80A7-B220B8B32709}" srcOrd="0" destOrd="0" presId="urn:microsoft.com/office/officeart/2005/8/layout/vList2"/>
    <dgm:cxn modelId="{D4F736D2-0848-4259-8726-29C4F2ECD180}" srcId="{99E37B52-F6E8-458A-8DAE-A007A64460C4}" destId="{3B73A31B-3D35-4829-88E2-4D4A30335B70}" srcOrd="1" destOrd="0" parTransId="{62672A18-F9DA-499A-92A1-73059D61BD53}" sibTransId="{7024F845-BB47-414E-B202-D65DE2DC3B70}"/>
    <dgm:cxn modelId="{76631E03-A812-495B-B70A-D768B9777548}" type="presOf" srcId="{1A6A8280-37BA-4379-B014-EFCC9D33838B}" destId="{4BDE2907-18ED-4696-934F-B2D13BD9E0E9}" srcOrd="0" destOrd="0" presId="urn:microsoft.com/office/officeart/2005/8/layout/vList2"/>
    <dgm:cxn modelId="{6F577B5F-C7E8-4AAB-886F-3E5E22989C4D}" type="presOf" srcId="{A07753BA-A1D3-455F-B7D9-3BB77D76C26A}" destId="{DD43A30F-6E4E-4B45-9168-3D33424E8849}" srcOrd="0" destOrd="1" presId="urn:microsoft.com/office/officeart/2005/8/layout/vList2"/>
    <dgm:cxn modelId="{2B5AAF1E-8D73-4236-B799-B55565FE9AA8}" type="presOf" srcId="{46D0E25C-9252-435B-B20B-D250BB221FF1}" destId="{4E301F90-9A55-4023-80A7-B220B8B32709}" srcOrd="0" destOrd="2" presId="urn:microsoft.com/office/officeart/2005/8/layout/vList2"/>
    <dgm:cxn modelId="{B545C772-E7CD-42AD-A6C6-92372AB15EE8}" type="presParOf" srcId="{C23AEF2F-BDD0-4BE7-9600-1FE7917A3D39}" destId="{04AAC401-3628-4834-ACE1-8FA434EFCE0E}" srcOrd="0" destOrd="0" presId="urn:microsoft.com/office/officeart/2005/8/layout/vList2"/>
    <dgm:cxn modelId="{DC669F9A-8000-4FB7-A2DE-2403404B62E9}" type="presParOf" srcId="{C23AEF2F-BDD0-4BE7-9600-1FE7917A3D39}" destId="{4E301F90-9A55-4023-80A7-B220B8B32709}" srcOrd="1" destOrd="0" presId="urn:microsoft.com/office/officeart/2005/8/layout/vList2"/>
    <dgm:cxn modelId="{FDA70461-1127-4C22-BCEB-9C41C833E46E}" type="presParOf" srcId="{C23AEF2F-BDD0-4BE7-9600-1FE7917A3D39}" destId="{4BDE2907-18ED-4696-934F-B2D13BD9E0E9}" srcOrd="2" destOrd="0" presId="urn:microsoft.com/office/officeart/2005/8/layout/vList2"/>
    <dgm:cxn modelId="{FF1B6D10-915E-4072-9883-73CC8838656F}" type="presParOf" srcId="{C23AEF2F-BDD0-4BE7-9600-1FE7917A3D39}" destId="{DD43A30F-6E4E-4B45-9168-3D33424E8849}" srcOrd="3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5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68621BF5-01AA-4942-BEF9-50A22240E035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2D04A22B-8658-40ED-AA1A-833A1B77DE63}">
      <dgm:prSet phldrT="[Текст]"/>
      <dgm:spPr/>
      <dgm:t>
        <a:bodyPr/>
        <a:lstStyle/>
        <a:p>
          <a:r>
            <a:rPr lang="ru-RU" dirty="0" smtClean="0"/>
            <a:t>Перспективные направления исследований, реализуемых НТЦ</a:t>
          </a:r>
          <a:endParaRPr lang="ru-RU" dirty="0"/>
        </a:p>
      </dgm:t>
    </dgm:pt>
    <dgm:pt modelId="{32FE1354-CA60-4CD7-88E9-39F77183EE77}" type="parTrans" cxnId="{3DE4E40E-CEBD-41CA-B50F-4B783CE51BA7}">
      <dgm:prSet/>
      <dgm:spPr/>
      <dgm:t>
        <a:bodyPr/>
        <a:lstStyle/>
        <a:p>
          <a:endParaRPr lang="ru-RU"/>
        </a:p>
      </dgm:t>
    </dgm:pt>
    <dgm:pt modelId="{481C12A1-2B91-4D7F-9F3C-BC2E3CAB9A1F}" type="sibTrans" cxnId="{3DE4E40E-CEBD-41CA-B50F-4B783CE51BA7}">
      <dgm:prSet/>
      <dgm:spPr/>
      <dgm:t>
        <a:bodyPr/>
        <a:lstStyle/>
        <a:p>
          <a:endParaRPr lang="ru-RU"/>
        </a:p>
      </dgm:t>
    </dgm:pt>
    <dgm:pt modelId="{1C4976C5-0665-46F9-9809-B86980DB8C47}">
      <dgm:prSet phldrT="[Текст]"/>
      <dgm:spPr/>
      <dgm:t>
        <a:bodyPr/>
        <a:lstStyle/>
        <a:p>
          <a:r>
            <a:rPr lang="ru-RU" dirty="0" smtClean="0"/>
            <a:t>Разработка эффективных материалов для монолитного строительства </a:t>
          </a:r>
          <a:endParaRPr lang="ru-RU" dirty="0"/>
        </a:p>
      </dgm:t>
    </dgm:pt>
    <dgm:pt modelId="{E35025BF-B809-497B-A786-3F70E946CF4E}" type="parTrans" cxnId="{2BF13D0F-51C3-417F-8DBB-D113C2BD720A}">
      <dgm:prSet/>
      <dgm:spPr/>
      <dgm:t>
        <a:bodyPr/>
        <a:lstStyle/>
        <a:p>
          <a:endParaRPr lang="ru-RU"/>
        </a:p>
      </dgm:t>
    </dgm:pt>
    <dgm:pt modelId="{FAFB0FB5-91E0-4859-8CA2-E0793A70E300}" type="sibTrans" cxnId="{2BF13D0F-51C3-417F-8DBB-D113C2BD720A}">
      <dgm:prSet/>
      <dgm:spPr/>
      <dgm:t>
        <a:bodyPr/>
        <a:lstStyle/>
        <a:p>
          <a:endParaRPr lang="ru-RU"/>
        </a:p>
      </dgm:t>
    </dgm:pt>
    <dgm:pt modelId="{9D7DC5AB-489A-4461-A70C-969A68BD285B}">
      <dgm:prSet phldrT="[Текст]"/>
      <dgm:spPr/>
      <dgm:t>
        <a:bodyPr/>
        <a:lstStyle/>
        <a:p>
          <a:r>
            <a:rPr lang="ru-RU" dirty="0" smtClean="0"/>
            <a:t>Исследование технологий возведения монолитных сооружений на </a:t>
          </a:r>
          <a:r>
            <a:rPr lang="ru-RU" dirty="0" err="1" smtClean="0"/>
            <a:t>пневмоопалубке</a:t>
          </a:r>
          <a:endParaRPr lang="ru-RU" dirty="0"/>
        </a:p>
      </dgm:t>
    </dgm:pt>
    <dgm:pt modelId="{A0292364-2C4A-4D94-B0F1-7C6D034747E6}" type="parTrans" cxnId="{99E9CBA9-A00C-41DC-95EA-A7B6028ABFBB}">
      <dgm:prSet/>
      <dgm:spPr/>
      <dgm:t>
        <a:bodyPr/>
        <a:lstStyle/>
        <a:p>
          <a:endParaRPr lang="ru-RU"/>
        </a:p>
      </dgm:t>
    </dgm:pt>
    <dgm:pt modelId="{0187F2A9-94EA-4724-A946-B9A81FC5D6B6}" type="sibTrans" cxnId="{99E9CBA9-A00C-41DC-95EA-A7B6028ABFBB}">
      <dgm:prSet/>
      <dgm:spPr/>
      <dgm:t>
        <a:bodyPr/>
        <a:lstStyle/>
        <a:p>
          <a:endParaRPr lang="ru-RU"/>
        </a:p>
      </dgm:t>
    </dgm:pt>
    <dgm:pt modelId="{EF9D3F13-C7A8-4AE0-B368-4917F958BB4E}">
      <dgm:prSet phldrT="[Текст]"/>
      <dgm:spPr/>
      <dgm:t>
        <a:bodyPr/>
        <a:lstStyle/>
        <a:p>
          <a:r>
            <a:rPr lang="ru-RU" dirty="0" smtClean="0"/>
            <a:t>Исследование вопросов конструирования пневматических сооружений</a:t>
          </a:r>
          <a:endParaRPr lang="ru-RU" dirty="0"/>
        </a:p>
      </dgm:t>
    </dgm:pt>
    <dgm:pt modelId="{0F74A9EE-48EB-421E-A486-A5CE4E534EDF}" type="parTrans" cxnId="{6D548445-3D97-4FD1-8419-B461AB085FF0}">
      <dgm:prSet/>
      <dgm:spPr/>
      <dgm:t>
        <a:bodyPr/>
        <a:lstStyle/>
        <a:p>
          <a:endParaRPr lang="ru-RU"/>
        </a:p>
      </dgm:t>
    </dgm:pt>
    <dgm:pt modelId="{AEE923B7-AB23-4B0E-8215-BA2F1BF248A0}" type="sibTrans" cxnId="{6D548445-3D97-4FD1-8419-B461AB085FF0}">
      <dgm:prSet/>
      <dgm:spPr/>
      <dgm:t>
        <a:bodyPr/>
        <a:lstStyle/>
        <a:p>
          <a:endParaRPr lang="ru-RU"/>
        </a:p>
      </dgm:t>
    </dgm:pt>
    <dgm:pt modelId="{FC2FF588-BE76-46EC-ADEB-3DBADE4417B6}">
      <dgm:prSet/>
      <dgm:spPr/>
      <dgm:t>
        <a:bodyPr/>
        <a:lstStyle/>
        <a:p>
          <a:r>
            <a:rPr lang="ru-RU" dirty="0" smtClean="0"/>
            <a:t>Исследование и разработка аддитивных технологий монолитного строительства</a:t>
          </a:r>
        </a:p>
      </dgm:t>
    </dgm:pt>
    <dgm:pt modelId="{4F5C3B63-51F4-4C63-B6B7-7B41009E8726}" type="parTrans" cxnId="{2D9DE46E-5DD2-48F3-B061-564CDFA7367C}">
      <dgm:prSet/>
      <dgm:spPr/>
      <dgm:t>
        <a:bodyPr/>
        <a:lstStyle/>
        <a:p>
          <a:endParaRPr lang="ru-RU"/>
        </a:p>
      </dgm:t>
    </dgm:pt>
    <dgm:pt modelId="{0075270B-802A-4C96-A4FE-57811507E07E}" type="sibTrans" cxnId="{2D9DE46E-5DD2-48F3-B061-564CDFA7367C}">
      <dgm:prSet/>
      <dgm:spPr/>
      <dgm:t>
        <a:bodyPr/>
        <a:lstStyle/>
        <a:p>
          <a:endParaRPr lang="ru-RU"/>
        </a:p>
      </dgm:t>
    </dgm:pt>
    <dgm:pt modelId="{6F8C7E4F-8055-4FA2-B853-939E670B3E0C}">
      <dgm:prSet/>
      <dgm:spPr/>
      <dgm:t>
        <a:bodyPr/>
        <a:lstStyle/>
        <a:p>
          <a:r>
            <a:rPr lang="ru-RU" dirty="0" smtClean="0"/>
            <a:t>Разработка методов верификации качества, включая ТИМ</a:t>
          </a:r>
        </a:p>
      </dgm:t>
    </dgm:pt>
    <dgm:pt modelId="{E853DF52-AC02-4CCD-9C9F-E3A91FCA5FAC}" type="parTrans" cxnId="{690ED08D-C502-46BE-A542-1F4DF72BCFCC}">
      <dgm:prSet/>
      <dgm:spPr/>
      <dgm:t>
        <a:bodyPr/>
        <a:lstStyle/>
        <a:p>
          <a:endParaRPr lang="ru-RU"/>
        </a:p>
      </dgm:t>
    </dgm:pt>
    <dgm:pt modelId="{A3F747A2-C371-48CE-AA28-35AA365CFAE8}" type="sibTrans" cxnId="{690ED08D-C502-46BE-A542-1F4DF72BCFCC}">
      <dgm:prSet/>
      <dgm:spPr/>
      <dgm:t>
        <a:bodyPr/>
        <a:lstStyle/>
        <a:p>
          <a:endParaRPr lang="ru-RU"/>
        </a:p>
      </dgm:t>
    </dgm:pt>
    <dgm:pt modelId="{0CE40634-C9BE-4FFF-8E19-D1AD1B4632E7}" type="pres">
      <dgm:prSet presAssocID="{68621BF5-01AA-4942-BEF9-50A22240E035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D6A5CC95-248B-4C70-9B78-EE83973D8D47}" type="pres">
      <dgm:prSet presAssocID="{2D04A22B-8658-40ED-AA1A-833A1B77DE63}" presName="hierRoot1" presStyleCnt="0">
        <dgm:presLayoutVars>
          <dgm:hierBranch val="init"/>
        </dgm:presLayoutVars>
      </dgm:prSet>
      <dgm:spPr/>
    </dgm:pt>
    <dgm:pt modelId="{8EFA0A3F-0300-42A3-965D-AF5828723779}" type="pres">
      <dgm:prSet presAssocID="{2D04A22B-8658-40ED-AA1A-833A1B77DE63}" presName="rootComposite1" presStyleCnt="0"/>
      <dgm:spPr/>
    </dgm:pt>
    <dgm:pt modelId="{14B7AEA8-65DA-4D7C-B499-AE0E249060E4}" type="pres">
      <dgm:prSet presAssocID="{2D04A22B-8658-40ED-AA1A-833A1B77DE63}" presName="rootText1" presStyleLbl="node0" presStyleIdx="0" presStyleCnt="1" custScaleX="396751" custScaleY="3530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71B9587C-81F2-40D9-B131-54DAC00073EC}" type="pres">
      <dgm:prSet presAssocID="{2D04A22B-8658-40ED-AA1A-833A1B77DE63}" presName="rootConnector1" presStyleLbl="node1" presStyleIdx="0" presStyleCnt="0"/>
      <dgm:spPr/>
      <dgm:t>
        <a:bodyPr/>
        <a:lstStyle/>
        <a:p>
          <a:endParaRPr lang="ru-RU"/>
        </a:p>
      </dgm:t>
    </dgm:pt>
    <dgm:pt modelId="{4B2C29A1-92ED-4D68-8B05-0E60ED7392D8}" type="pres">
      <dgm:prSet presAssocID="{2D04A22B-8658-40ED-AA1A-833A1B77DE63}" presName="hierChild2" presStyleCnt="0"/>
      <dgm:spPr/>
    </dgm:pt>
    <dgm:pt modelId="{8B9B8C78-53B5-4412-AD2A-408A05FC2D66}" type="pres">
      <dgm:prSet presAssocID="{E35025BF-B809-497B-A786-3F70E946CF4E}" presName="Name37" presStyleLbl="parChTrans1D2" presStyleIdx="0" presStyleCnt="5"/>
      <dgm:spPr/>
      <dgm:t>
        <a:bodyPr/>
        <a:lstStyle/>
        <a:p>
          <a:endParaRPr lang="ru-RU"/>
        </a:p>
      </dgm:t>
    </dgm:pt>
    <dgm:pt modelId="{D66D5005-B082-4234-BA37-99589FDF59E8}" type="pres">
      <dgm:prSet presAssocID="{1C4976C5-0665-46F9-9809-B86980DB8C47}" presName="hierRoot2" presStyleCnt="0">
        <dgm:presLayoutVars>
          <dgm:hierBranch val="init"/>
        </dgm:presLayoutVars>
      </dgm:prSet>
      <dgm:spPr/>
    </dgm:pt>
    <dgm:pt modelId="{CAA4E19F-4957-43B4-A8D7-0949F43D39B7}" type="pres">
      <dgm:prSet presAssocID="{1C4976C5-0665-46F9-9809-B86980DB8C47}" presName="rootComposite" presStyleCnt="0"/>
      <dgm:spPr/>
    </dgm:pt>
    <dgm:pt modelId="{CE42F04C-99EE-4543-8156-400C6CA1B486}" type="pres">
      <dgm:prSet presAssocID="{1C4976C5-0665-46F9-9809-B86980DB8C47}" presName="rootText" presStyleLbl="node2" presStyleIdx="0" presStyleCnt="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CD0BBE5F-D1B0-4D6C-A60C-53F00A5F92CF}" type="pres">
      <dgm:prSet presAssocID="{1C4976C5-0665-46F9-9809-B86980DB8C47}" presName="rootConnector" presStyleLbl="node2" presStyleIdx="0" presStyleCnt="5"/>
      <dgm:spPr/>
      <dgm:t>
        <a:bodyPr/>
        <a:lstStyle/>
        <a:p>
          <a:endParaRPr lang="ru-RU"/>
        </a:p>
      </dgm:t>
    </dgm:pt>
    <dgm:pt modelId="{5EE50706-D645-4578-BFC9-DCBDFE8C3530}" type="pres">
      <dgm:prSet presAssocID="{1C4976C5-0665-46F9-9809-B86980DB8C47}" presName="hierChild4" presStyleCnt="0"/>
      <dgm:spPr/>
    </dgm:pt>
    <dgm:pt modelId="{F5433AF3-EA1E-4AE7-B7C4-488784787FDA}" type="pres">
      <dgm:prSet presAssocID="{1C4976C5-0665-46F9-9809-B86980DB8C47}" presName="hierChild5" presStyleCnt="0"/>
      <dgm:spPr/>
    </dgm:pt>
    <dgm:pt modelId="{C50178DE-F8A7-4C52-B546-751DFD0E3100}" type="pres">
      <dgm:prSet presAssocID="{A0292364-2C4A-4D94-B0F1-7C6D034747E6}" presName="Name37" presStyleLbl="parChTrans1D2" presStyleIdx="1" presStyleCnt="5"/>
      <dgm:spPr/>
      <dgm:t>
        <a:bodyPr/>
        <a:lstStyle/>
        <a:p>
          <a:endParaRPr lang="ru-RU"/>
        </a:p>
      </dgm:t>
    </dgm:pt>
    <dgm:pt modelId="{591B7C74-B8DF-48A8-90A7-465BB67D1593}" type="pres">
      <dgm:prSet presAssocID="{9D7DC5AB-489A-4461-A70C-969A68BD285B}" presName="hierRoot2" presStyleCnt="0">
        <dgm:presLayoutVars>
          <dgm:hierBranch val="init"/>
        </dgm:presLayoutVars>
      </dgm:prSet>
      <dgm:spPr/>
    </dgm:pt>
    <dgm:pt modelId="{FCD488DF-CA1A-4A0D-882C-0F2B7C480A41}" type="pres">
      <dgm:prSet presAssocID="{9D7DC5AB-489A-4461-A70C-969A68BD285B}" presName="rootComposite" presStyleCnt="0"/>
      <dgm:spPr/>
    </dgm:pt>
    <dgm:pt modelId="{FFA61290-5716-4B04-9B9D-22EDB9590346}" type="pres">
      <dgm:prSet presAssocID="{9D7DC5AB-489A-4461-A70C-969A68BD285B}" presName="rootText" presStyleLbl="node2" presStyleIdx="1" presStyleCnt="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5969CE58-59BA-40F9-953F-693D3C59EBEF}" type="pres">
      <dgm:prSet presAssocID="{9D7DC5AB-489A-4461-A70C-969A68BD285B}" presName="rootConnector" presStyleLbl="node2" presStyleIdx="1" presStyleCnt="5"/>
      <dgm:spPr/>
      <dgm:t>
        <a:bodyPr/>
        <a:lstStyle/>
        <a:p>
          <a:endParaRPr lang="ru-RU"/>
        </a:p>
      </dgm:t>
    </dgm:pt>
    <dgm:pt modelId="{5F9496A1-9077-4490-879D-02C98A5669F9}" type="pres">
      <dgm:prSet presAssocID="{9D7DC5AB-489A-4461-A70C-969A68BD285B}" presName="hierChild4" presStyleCnt="0"/>
      <dgm:spPr/>
    </dgm:pt>
    <dgm:pt modelId="{22CDE23F-7F40-4BA8-BE66-4C1D2CFD10A0}" type="pres">
      <dgm:prSet presAssocID="{9D7DC5AB-489A-4461-A70C-969A68BD285B}" presName="hierChild5" presStyleCnt="0"/>
      <dgm:spPr/>
    </dgm:pt>
    <dgm:pt modelId="{45BB9193-40E1-4AC3-99F6-C05B600BB5D2}" type="pres">
      <dgm:prSet presAssocID="{0F74A9EE-48EB-421E-A486-A5CE4E534EDF}" presName="Name37" presStyleLbl="parChTrans1D2" presStyleIdx="2" presStyleCnt="5"/>
      <dgm:spPr/>
      <dgm:t>
        <a:bodyPr/>
        <a:lstStyle/>
        <a:p>
          <a:endParaRPr lang="ru-RU"/>
        </a:p>
      </dgm:t>
    </dgm:pt>
    <dgm:pt modelId="{0345D910-207E-4291-87BF-DCAA895F7427}" type="pres">
      <dgm:prSet presAssocID="{EF9D3F13-C7A8-4AE0-B368-4917F958BB4E}" presName="hierRoot2" presStyleCnt="0">
        <dgm:presLayoutVars>
          <dgm:hierBranch val="init"/>
        </dgm:presLayoutVars>
      </dgm:prSet>
      <dgm:spPr/>
    </dgm:pt>
    <dgm:pt modelId="{768AED1F-6ECC-4D03-9438-D38B35527D91}" type="pres">
      <dgm:prSet presAssocID="{EF9D3F13-C7A8-4AE0-B368-4917F958BB4E}" presName="rootComposite" presStyleCnt="0"/>
      <dgm:spPr/>
    </dgm:pt>
    <dgm:pt modelId="{752EF22A-ABC8-4910-B622-13DAB567A089}" type="pres">
      <dgm:prSet presAssocID="{EF9D3F13-C7A8-4AE0-B368-4917F958BB4E}" presName="rootText" presStyleLbl="node2" presStyleIdx="2" presStyleCnt="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608926C9-23A5-4FE3-97F9-AAE12F54CA96}" type="pres">
      <dgm:prSet presAssocID="{EF9D3F13-C7A8-4AE0-B368-4917F958BB4E}" presName="rootConnector" presStyleLbl="node2" presStyleIdx="2" presStyleCnt="5"/>
      <dgm:spPr/>
      <dgm:t>
        <a:bodyPr/>
        <a:lstStyle/>
        <a:p>
          <a:endParaRPr lang="ru-RU"/>
        </a:p>
      </dgm:t>
    </dgm:pt>
    <dgm:pt modelId="{1CB08C44-6B2A-45F0-B86E-318F00ED790D}" type="pres">
      <dgm:prSet presAssocID="{EF9D3F13-C7A8-4AE0-B368-4917F958BB4E}" presName="hierChild4" presStyleCnt="0"/>
      <dgm:spPr/>
    </dgm:pt>
    <dgm:pt modelId="{94C89EC5-7411-4935-80A9-41366B44EE3D}" type="pres">
      <dgm:prSet presAssocID="{EF9D3F13-C7A8-4AE0-B368-4917F958BB4E}" presName="hierChild5" presStyleCnt="0"/>
      <dgm:spPr/>
    </dgm:pt>
    <dgm:pt modelId="{93332EF8-0BD3-42E1-A80E-89763892ADD6}" type="pres">
      <dgm:prSet presAssocID="{4F5C3B63-51F4-4C63-B6B7-7B41009E8726}" presName="Name37" presStyleLbl="parChTrans1D2" presStyleIdx="3" presStyleCnt="5"/>
      <dgm:spPr/>
      <dgm:t>
        <a:bodyPr/>
        <a:lstStyle/>
        <a:p>
          <a:endParaRPr lang="ru-RU"/>
        </a:p>
      </dgm:t>
    </dgm:pt>
    <dgm:pt modelId="{07007522-7D68-4546-B098-9E40DB3EF783}" type="pres">
      <dgm:prSet presAssocID="{FC2FF588-BE76-46EC-ADEB-3DBADE4417B6}" presName="hierRoot2" presStyleCnt="0">
        <dgm:presLayoutVars>
          <dgm:hierBranch val="init"/>
        </dgm:presLayoutVars>
      </dgm:prSet>
      <dgm:spPr/>
    </dgm:pt>
    <dgm:pt modelId="{90B39F6F-210D-4ED9-87A0-02EDE245D92A}" type="pres">
      <dgm:prSet presAssocID="{FC2FF588-BE76-46EC-ADEB-3DBADE4417B6}" presName="rootComposite" presStyleCnt="0"/>
      <dgm:spPr/>
    </dgm:pt>
    <dgm:pt modelId="{810F3F1B-6601-4E71-A1E7-C5959C7F69C6}" type="pres">
      <dgm:prSet presAssocID="{FC2FF588-BE76-46EC-ADEB-3DBADE4417B6}" presName="rootText" presStyleLbl="node2" presStyleIdx="3" presStyleCnt="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63DDFFDD-0675-4816-8EBA-0FB61050618C}" type="pres">
      <dgm:prSet presAssocID="{FC2FF588-BE76-46EC-ADEB-3DBADE4417B6}" presName="rootConnector" presStyleLbl="node2" presStyleIdx="3" presStyleCnt="5"/>
      <dgm:spPr/>
      <dgm:t>
        <a:bodyPr/>
        <a:lstStyle/>
        <a:p>
          <a:endParaRPr lang="ru-RU"/>
        </a:p>
      </dgm:t>
    </dgm:pt>
    <dgm:pt modelId="{FC818938-DBFA-462C-8207-5F568A31BC66}" type="pres">
      <dgm:prSet presAssocID="{FC2FF588-BE76-46EC-ADEB-3DBADE4417B6}" presName="hierChild4" presStyleCnt="0"/>
      <dgm:spPr/>
    </dgm:pt>
    <dgm:pt modelId="{C855FFA3-7AB9-4971-9B73-B7BDD558EE03}" type="pres">
      <dgm:prSet presAssocID="{FC2FF588-BE76-46EC-ADEB-3DBADE4417B6}" presName="hierChild5" presStyleCnt="0"/>
      <dgm:spPr/>
    </dgm:pt>
    <dgm:pt modelId="{DFDB2EE7-CE05-48AC-8418-EC10F6B37851}" type="pres">
      <dgm:prSet presAssocID="{E853DF52-AC02-4CCD-9C9F-E3A91FCA5FAC}" presName="Name37" presStyleLbl="parChTrans1D2" presStyleIdx="4" presStyleCnt="5"/>
      <dgm:spPr/>
      <dgm:t>
        <a:bodyPr/>
        <a:lstStyle/>
        <a:p>
          <a:endParaRPr lang="ru-RU"/>
        </a:p>
      </dgm:t>
    </dgm:pt>
    <dgm:pt modelId="{AFCBAED5-CE9D-4C8E-BD1C-656A568C0811}" type="pres">
      <dgm:prSet presAssocID="{6F8C7E4F-8055-4FA2-B853-939E670B3E0C}" presName="hierRoot2" presStyleCnt="0">
        <dgm:presLayoutVars>
          <dgm:hierBranch val="init"/>
        </dgm:presLayoutVars>
      </dgm:prSet>
      <dgm:spPr/>
    </dgm:pt>
    <dgm:pt modelId="{5C141D16-732A-4F97-95DB-F14E5CC60208}" type="pres">
      <dgm:prSet presAssocID="{6F8C7E4F-8055-4FA2-B853-939E670B3E0C}" presName="rootComposite" presStyleCnt="0"/>
      <dgm:spPr/>
    </dgm:pt>
    <dgm:pt modelId="{4C4B7917-182A-4760-BF4F-4AEEFCC63219}" type="pres">
      <dgm:prSet presAssocID="{6F8C7E4F-8055-4FA2-B853-939E670B3E0C}" presName="rootText" presStyleLbl="node2" presStyleIdx="4" presStyleCnt="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E829D1B9-5B69-4669-B76F-13D63C8C00F6}" type="pres">
      <dgm:prSet presAssocID="{6F8C7E4F-8055-4FA2-B853-939E670B3E0C}" presName="rootConnector" presStyleLbl="node2" presStyleIdx="4" presStyleCnt="5"/>
      <dgm:spPr/>
      <dgm:t>
        <a:bodyPr/>
        <a:lstStyle/>
        <a:p>
          <a:endParaRPr lang="ru-RU"/>
        </a:p>
      </dgm:t>
    </dgm:pt>
    <dgm:pt modelId="{BDE07E3E-A6E3-4F99-954C-F0EA2842AB8E}" type="pres">
      <dgm:prSet presAssocID="{6F8C7E4F-8055-4FA2-B853-939E670B3E0C}" presName="hierChild4" presStyleCnt="0"/>
      <dgm:spPr/>
    </dgm:pt>
    <dgm:pt modelId="{369453CA-BE73-42C2-B02C-AA40BDE1256A}" type="pres">
      <dgm:prSet presAssocID="{6F8C7E4F-8055-4FA2-B853-939E670B3E0C}" presName="hierChild5" presStyleCnt="0"/>
      <dgm:spPr/>
    </dgm:pt>
    <dgm:pt modelId="{D368303A-9315-45ED-89CE-BF475589A6C8}" type="pres">
      <dgm:prSet presAssocID="{2D04A22B-8658-40ED-AA1A-833A1B77DE63}" presName="hierChild3" presStyleCnt="0"/>
      <dgm:spPr/>
    </dgm:pt>
  </dgm:ptLst>
  <dgm:cxnLst>
    <dgm:cxn modelId="{2E362A2E-19D7-4F23-B60F-9BCA226477D0}" type="presOf" srcId="{2D04A22B-8658-40ED-AA1A-833A1B77DE63}" destId="{71B9587C-81F2-40D9-B131-54DAC00073EC}" srcOrd="1" destOrd="0" presId="urn:microsoft.com/office/officeart/2005/8/layout/orgChart1"/>
    <dgm:cxn modelId="{60BE2A54-A2BB-4A05-AD4A-483DDFDE72D6}" type="presOf" srcId="{4F5C3B63-51F4-4C63-B6B7-7B41009E8726}" destId="{93332EF8-0BD3-42E1-A80E-89763892ADD6}" srcOrd="0" destOrd="0" presId="urn:microsoft.com/office/officeart/2005/8/layout/orgChart1"/>
    <dgm:cxn modelId="{E5FAF22E-B1A8-4E88-8B4E-09B8789339C6}" type="presOf" srcId="{9D7DC5AB-489A-4461-A70C-969A68BD285B}" destId="{5969CE58-59BA-40F9-953F-693D3C59EBEF}" srcOrd="1" destOrd="0" presId="urn:microsoft.com/office/officeart/2005/8/layout/orgChart1"/>
    <dgm:cxn modelId="{6D548445-3D97-4FD1-8419-B461AB085FF0}" srcId="{2D04A22B-8658-40ED-AA1A-833A1B77DE63}" destId="{EF9D3F13-C7A8-4AE0-B368-4917F958BB4E}" srcOrd="2" destOrd="0" parTransId="{0F74A9EE-48EB-421E-A486-A5CE4E534EDF}" sibTransId="{AEE923B7-AB23-4B0E-8215-BA2F1BF248A0}"/>
    <dgm:cxn modelId="{BC61580F-3D4E-42BC-B262-27919397ADDA}" type="presOf" srcId="{9D7DC5AB-489A-4461-A70C-969A68BD285B}" destId="{FFA61290-5716-4B04-9B9D-22EDB9590346}" srcOrd="0" destOrd="0" presId="urn:microsoft.com/office/officeart/2005/8/layout/orgChart1"/>
    <dgm:cxn modelId="{D0A6E647-6F78-4F2E-99B2-677427CD5B49}" type="presOf" srcId="{6F8C7E4F-8055-4FA2-B853-939E670B3E0C}" destId="{E829D1B9-5B69-4669-B76F-13D63C8C00F6}" srcOrd="1" destOrd="0" presId="urn:microsoft.com/office/officeart/2005/8/layout/orgChart1"/>
    <dgm:cxn modelId="{2D1A6742-B00D-48AB-B5A2-CD66DA5202BB}" type="presOf" srcId="{FC2FF588-BE76-46EC-ADEB-3DBADE4417B6}" destId="{810F3F1B-6601-4E71-A1E7-C5959C7F69C6}" srcOrd="0" destOrd="0" presId="urn:microsoft.com/office/officeart/2005/8/layout/orgChart1"/>
    <dgm:cxn modelId="{448D3B40-A411-4108-BEE0-036EB40A7585}" type="presOf" srcId="{6F8C7E4F-8055-4FA2-B853-939E670B3E0C}" destId="{4C4B7917-182A-4760-BF4F-4AEEFCC63219}" srcOrd="0" destOrd="0" presId="urn:microsoft.com/office/officeart/2005/8/layout/orgChart1"/>
    <dgm:cxn modelId="{55CE5FCB-01BA-401D-A58B-B8AD8EBF3F37}" type="presOf" srcId="{FC2FF588-BE76-46EC-ADEB-3DBADE4417B6}" destId="{63DDFFDD-0675-4816-8EBA-0FB61050618C}" srcOrd="1" destOrd="0" presId="urn:microsoft.com/office/officeart/2005/8/layout/orgChart1"/>
    <dgm:cxn modelId="{C4E9E465-06D2-4675-86F0-7AED2993E145}" type="presOf" srcId="{68621BF5-01AA-4942-BEF9-50A22240E035}" destId="{0CE40634-C9BE-4FFF-8E19-D1AD1B4632E7}" srcOrd="0" destOrd="0" presId="urn:microsoft.com/office/officeart/2005/8/layout/orgChart1"/>
    <dgm:cxn modelId="{A40D4FA6-406B-44C7-972C-3FC1195A2863}" type="presOf" srcId="{E853DF52-AC02-4CCD-9C9F-E3A91FCA5FAC}" destId="{DFDB2EE7-CE05-48AC-8418-EC10F6B37851}" srcOrd="0" destOrd="0" presId="urn:microsoft.com/office/officeart/2005/8/layout/orgChart1"/>
    <dgm:cxn modelId="{2D9DE46E-5DD2-48F3-B061-564CDFA7367C}" srcId="{2D04A22B-8658-40ED-AA1A-833A1B77DE63}" destId="{FC2FF588-BE76-46EC-ADEB-3DBADE4417B6}" srcOrd="3" destOrd="0" parTransId="{4F5C3B63-51F4-4C63-B6B7-7B41009E8726}" sibTransId="{0075270B-802A-4C96-A4FE-57811507E07E}"/>
    <dgm:cxn modelId="{960E96D2-E705-448B-BAA1-34A818B681C4}" type="presOf" srcId="{1C4976C5-0665-46F9-9809-B86980DB8C47}" destId="{CE42F04C-99EE-4543-8156-400C6CA1B486}" srcOrd="0" destOrd="0" presId="urn:microsoft.com/office/officeart/2005/8/layout/orgChart1"/>
    <dgm:cxn modelId="{BAFB40BA-CDB3-48BD-A1CA-B69C7CCD3450}" type="presOf" srcId="{0F74A9EE-48EB-421E-A486-A5CE4E534EDF}" destId="{45BB9193-40E1-4AC3-99F6-C05B600BB5D2}" srcOrd="0" destOrd="0" presId="urn:microsoft.com/office/officeart/2005/8/layout/orgChart1"/>
    <dgm:cxn modelId="{99E9CBA9-A00C-41DC-95EA-A7B6028ABFBB}" srcId="{2D04A22B-8658-40ED-AA1A-833A1B77DE63}" destId="{9D7DC5AB-489A-4461-A70C-969A68BD285B}" srcOrd="1" destOrd="0" parTransId="{A0292364-2C4A-4D94-B0F1-7C6D034747E6}" sibTransId="{0187F2A9-94EA-4724-A946-B9A81FC5D6B6}"/>
    <dgm:cxn modelId="{069D2C2B-B9B0-42F3-AC17-49C6E8881F24}" type="presOf" srcId="{E35025BF-B809-497B-A786-3F70E946CF4E}" destId="{8B9B8C78-53B5-4412-AD2A-408A05FC2D66}" srcOrd="0" destOrd="0" presId="urn:microsoft.com/office/officeart/2005/8/layout/orgChart1"/>
    <dgm:cxn modelId="{36027593-474B-4722-BC25-BDF2A52A04B9}" type="presOf" srcId="{A0292364-2C4A-4D94-B0F1-7C6D034747E6}" destId="{C50178DE-F8A7-4C52-B546-751DFD0E3100}" srcOrd="0" destOrd="0" presId="urn:microsoft.com/office/officeart/2005/8/layout/orgChart1"/>
    <dgm:cxn modelId="{693958E0-E7A3-443A-BF53-C8EB46806D7F}" type="presOf" srcId="{1C4976C5-0665-46F9-9809-B86980DB8C47}" destId="{CD0BBE5F-D1B0-4D6C-A60C-53F00A5F92CF}" srcOrd="1" destOrd="0" presId="urn:microsoft.com/office/officeart/2005/8/layout/orgChart1"/>
    <dgm:cxn modelId="{3DE4E40E-CEBD-41CA-B50F-4B783CE51BA7}" srcId="{68621BF5-01AA-4942-BEF9-50A22240E035}" destId="{2D04A22B-8658-40ED-AA1A-833A1B77DE63}" srcOrd="0" destOrd="0" parTransId="{32FE1354-CA60-4CD7-88E9-39F77183EE77}" sibTransId="{481C12A1-2B91-4D7F-9F3C-BC2E3CAB9A1F}"/>
    <dgm:cxn modelId="{AB80D6DD-D1DF-4A8F-BFB7-E6AEDAA13576}" type="presOf" srcId="{2D04A22B-8658-40ED-AA1A-833A1B77DE63}" destId="{14B7AEA8-65DA-4D7C-B499-AE0E249060E4}" srcOrd="0" destOrd="0" presId="urn:microsoft.com/office/officeart/2005/8/layout/orgChart1"/>
    <dgm:cxn modelId="{CFD8C163-25A0-4168-9263-DD92A0B53E45}" type="presOf" srcId="{EF9D3F13-C7A8-4AE0-B368-4917F958BB4E}" destId="{752EF22A-ABC8-4910-B622-13DAB567A089}" srcOrd="0" destOrd="0" presId="urn:microsoft.com/office/officeart/2005/8/layout/orgChart1"/>
    <dgm:cxn modelId="{6E7710A3-3122-466E-9AB6-98C2AF1484AD}" type="presOf" srcId="{EF9D3F13-C7A8-4AE0-B368-4917F958BB4E}" destId="{608926C9-23A5-4FE3-97F9-AAE12F54CA96}" srcOrd="1" destOrd="0" presId="urn:microsoft.com/office/officeart/2005/8/layout/orgChart1"/>
    <dgm:cxn modelId="{2BF13D0F-51C3-417F-8DBB-D113C2BD720A}" srcId="{2D04A22B-8658-40ED-AA1A-833A1B77DE63}" destId="{1C4976C5-0665-46F9-9809-B86980DB8C47}" srcOrd="0" destOrd="0" parTransId="{E35025BF-B809-497B-A786-3F70E946CF4E}" sibTransId="{FAFB0FB5-91E0-4859-8CA2-E0793A70E300}"/>
    <dgm:cxn modelId="{690ED08D-C502-46BE-A542-1F4DF72BCFCC}" srcId="{2D04A22B-8658-40ED-AA1A-833A1B77DE63}" destId="{6F8C7E4F-8055-4FA2-B853-939E670B3E0C}" srcOrd="4" destOrd="0" parTransId="{E853DF52-AC02-4CCD-9C9F-E3A91FCA5FAC}" sibTransId="{A3F747A2-C371-48CE-AA28-35AA365CFAE8}"/>
    <dgm:cxn modelId="{B5CDF2F7-BEA6-4FAE-97F5-0C42C56A2A5D}" type="presParOf" srcId="{0CE40634-C9BE-4FFF-8E19-D1AD1B4632E7}" destId="{D6A5CC95-248B-4C70-9B78-EE83973D8D47}" srcOrd="0" destOrd="0" presId="urn:microsoft.com/office/officeart/2005/8/layout/orgChart1"/>
    <dgm:cxn modelId="{96FA75A5-71B0-4714-BDB9-838ED600295B}" type="presParOf" srcId="{D6A5CC95-248B-4C70-9B78-EE83973D8D47}" destId="{8EFA0A3F-0300-42A3-965D-AF5828723779}" srcOrd="0" destOrd="0" presId="urn:microsoft.com/office/officeart/2005/8/layout/orgChart1"/>
    <dgm:cxn modelId="{5DF6584B-45BC-494D-BC94-E58EC5B27121}" type="presParOf" srcId="{8EFA0A3F-0300-42A3-965D-AF5828723779}" destId="{14B7AEA8-65DA-4D7C-B499-AE0E249060E4}" srcOrd="0" destOrd="0" presId="urn:microsoft.com/office/officeart/2005/8/layout/orgChart1"/>
    <dgm:cxn modelId="{149B05E9-C36C-4482-91D3-3B75157AD52C}" type="presParOf" srcId="{8EFA0A3F-0300-42A3-965D-AF5828723779}" destId="{71B9587C-81F2-40D9-B131-54DAC00073EC}" srcOrd="1" destOrd="0" presId="urn:microsoft.com/office/officeart/2005/8/layout/orgChart1"/>
    <dgm:cxn modelId="{0FD5065C-D1FA-425E-9DFE-A0E92E631A23}" type="presParOf" srcId="{D6A5CC95-248B-4C70-9B78-EE83973D8D47}" destId="{4B2C29A1-92ED-4D68-8B05-0E60ED7392D8}" srcOrd="1" destOrd="0" presId="urn:microsoft.com/office/officeart/2005/8/layout/orgChart1"/>
    <dgm:cxn modelId="{29D012A7-B082-4065-A631-C9B0C43C42C9}" type="presParOf" srcId="{4B2C29A1-92ED-4D68-8B05-0E60ED7392D8}" destId="{8B9B8C78-53B5-4412-AD2A-408A05FC2D66}" srcOrd="0" destOrd="0" presId="urn:microsoft.com/office/officeart/2005/8/layout/orgChart1"/>
    <dgm:cxn modelId="{9C4938F3-2E06-4A85-82CE-3A6F63C0C507}" type="presParOf" srcId="{4B2C29A1-92ED-4D68-8B05-0E60ED7392D8}" destId="{D66D5005-B082-4234-BA37-99589FDF59E8}" srcOrd="1" destOrd="0" presId="urn:microsoft.com/office/officeart/2005/8/layout/orgChart1"/>
    <dgm:cxn modelId="{701B1383-6CC6-4CE7-AFA6-0E6B8EBE8098}" type="presParOf" srcId="{D66D5005-B082-4234-BA37-99589FDF59E8}" destId="{CAA4E19F-4957-43B4-A8D7-0949F43D39B7}" srcOrd="0" destOrd="0" presId="urn:microsoft.com/office/officeart/2005/8/layout/orgChart1"/>
    <dgm:cxn modelId="{78A6F781-1DB2-4639-8A95-F9C7FD67A2A6}" type="presParOf" srcId="{CAA4E19F-4957-43B4-A8D7-0949F43D39B7}" destId="{CE42F04C-99EE-4543-8156-400C6CA1B486}" srcOrd="0" destOrd="0" presId="urn:microsoft.com/office/officeart/2005/8/layout/orgChart1"/>
    <dgm:cxn modelId="{667BF915-8268-415E-B032-DFC7E42A785C}" type="presParOf" srcId="{CAA4E19F-4957-43B4-A8D7-0949F43D39B7}" destId="{CD0BBE5F-D1B0-4D6C-A60C-53F00A5F92CF}" srcOrd="1" destOrd="0" presId="urn:microsoft.com/office/officeart/2005/8/layout/orgChart1"/>
    <dgm:cxn modelId="{5C9A6818-0321-4A2C-97A3-1F6DA1D8AEA1}" type="presParOf" srcId="{D66D5005-B082-4234-BA37-99589FDF59E8}" destId="{5EE50706-D645-4578-BFC9-DCBDFE8C3530}" srcOrd="1" destOrd="0" presId="urn:microsoft.com/office/officeart/2005/8/layout/orgChart1"/>
    <dgm:cxn modelId="{B914706E-CF09-4959-AE01-51CE13798503}" type="presParOf" srcId="{D66D5005-B082-4234-BA37-99589FDF59E8}" destId="{F5433AF3-EA1E-4AE7-B7C4-488784787FDA}" srcOrd="2" destOrd="0" presId="urn:microsoft.com/office/officeart/2005/8/layout/orgChart1"/>
    <dgm:cxn modelId="{30C8375F-0B0D-47C6-AB91-A8134484D7A8}" type="presParOf" srcId="{4B2C29A1-92ED-4D68-8B05-0E60ED7392D8}" destId="{C50178DE-F8A7-4C52-B546-751DFD0E3100}" srcOrd="2" destOrd="0" presId="urn:microsoft.com/office/officeart/2005/8/layout/orgChart1"/>
    <dgm:cxn modelId="{A18E7698-6545-4835-8504-C2FD9FDD98F5}" type="presParOf" srcId="{4B2C29A1-92ED-4D68-8B05-0E60ED7392D8}" destId="{591B7C74-B8DF-48A8-90A7-465BB67D1593}" srcOrd="3" destOrd="0" presId="urn:microsoft.com/office/officeart/2005/8/layout/orgChart1"/>
    <dgm:cxn modelId="{FA7D78AD-A5A0-49B4-BB75-C313898A6BA4}" type="presParOf" srcId="{591B7C74-B8DF-48A8-90A7-465BB67D1593}" destId="{FCD488DF-CA1A-4A0D-882C-0F2B7C480A41}" srcOrd="0" destOrd="0" presId="urn:microsoft.com/office/officeart/2005/8/layout/orgChart1"/>
    <dgm:cxn modelId="{F87DE57F-65E5-454F-94EB-4FA71AD26299}" type="presParOf" srcId="{FCD488DF-CA1A-4A0D-882C-0F2B7C480A41}" destId="{FFA61290-5716-4B04-9B9D-22EDB9590346}" srcOrd="0" destOrd="0" presId="urn:microsoft.com/office/officeart/2005/8/layout/orgChart1"/>
    <dgm:cxn modelId="{7EC72FBA-F17D-4277-BADF-EDDD42CFA4DF}" type="presParOf" srcId="{FCD488DF-CA1A-4A0D-882C-0F2B7C480A41}" destId="{5969CE58-59BA-40F9-953F-693D3C59EBEF}" srcOrd="1" destOrd="0" presId="urn:microsoft.com/office/officeart/2005/8/layout/orgChart1"/>
    <dgm:cxn modelId="{7CAC95FE-B0F9-4556-ADDE-BDC5B84753C8}" type="presParOf" srcId="{591B7C74-B8DF-48A8-90A7-465BB67D1593}" destId="{5F9496A1-9077-4490-879D-02C98A5669F9}" srcOrd="1" destOrd="0" presId="urn:microsoft.com/office/officeart/2005/8/layout/orgChart1"/>
    <dgm:cxn modelId="{A218124B-409F-4EFC-A1BC-39C4D40152A1}" type="presParOf" srcId="{591B7C74-B8DF-48A8-90A7-465BB67D1593}" destId="{22CDE23F-7F40-4BA8-BE66-4C1D2CFD10A0}" srcOrd="2" destOrd="0" presId="urn:microsoft.com/office/officeart/2005/8/layout/orgChart1"/>
    <dgm:cxn modelId="{FFEE50C3-CEFD-4B36-BD44-7DF98977D573}" type="presParOf" srcId="{4B2C29A1-92ED-4D68-8B05-0E60ED7392D8}" destId="{45BB9193-40E1-4AC3-99F6-C05B600BB5D2}" srcOrd="4" destOrd="0" presId="urn:microsoft.com/office/officeart/2005/8/layout/orgChart1"/>
    <dgm:cxn modelId="{04A36B93-8C9D-4F60-A52F-DA37200FA4C0}" type="presParOf" srcId="{4B2C29A1-92ED-4D68-8B05-0E60ED7392D8}" destId="{0345D910-207E-4291-87BF-DCAA895F7427}" srcOrd="5" destOrd="0" presId="urn:microsoft.com/office/officeart/2005/8/layout/orgChart1"/>
    <dgm:cxn modelId="{72AC5728-4A71-4B2D-BD62-EA025332DF4F}" type="presParOf" srcId="{0345D910-207E-4291-87BF-DCAA895F7427}" destId="{768AED1F-6ECC-4D03-9438-D38B35527D91}" srcOrd="0" destOrd="0" presId="urn:microsoft.com/office/officeart/2005/8/layout/orgChart1"/>
    <dgm:cxn modelId="{20497555-4C45-4145-8941-97F236010D5D}" type="presParOf" srcId="{768AED1F-6ECC-4D03-9438-D38B35527D91}" destId="{752EF22A-ABC8-4910-B622-13DAB567A089}" srcOrd="0" destOrd="0" presId="urn:microsoft.com/office/officeart/2005/8/layout/orgChart1"/>
    <dgm:cxn modelId="{77E2D56C-A1DD-4646-A23B-37CF6A6F113A}" type="presParOf" srcId="{768AED1F-6ECC-4D03-9438-D38B35527D91}" destId="{608926C9-23A5-4FE3-97F9-AAE12F54CA96}" srcOrd="1" destOrd="0" presId="urn:microsoft.com/office/officeart/2005/8/layout/orgChart1"/>
    <dgm:cxn modelId="{E971E093-D008-4231-A963-461DCAD943F8}" type="presParOf" srcId="{0345D910-207E-4291-87BF-DCAA895F7427}" destId="{1CB08C44-6B2A-45F0-B86E-318F00ED790D}" srcOrd="1" destOrd="0" presId="urn:microsoft.com/office/officeart/2005/8/layout/orgChart1"/>
    <dgm:cxn modelId="{B0B8D5B0-9786-41B2-BBFB-B178C4DE39E7}" type="presParOf" srcId="{0345D910-207E-4291-87BF-DCAA895F7427}" destId="{94C89EC5-7411-4935-80A9-41366B44EE3D}" srcOrd="2" destOrd="0" presId="urn:microsoft.com/office/officeart/2005/8/layout/orgChart1"/>
    <dgm:cxn modelId="{F1A88BE5-ECAB-499C-94F0-46C9FB7661B5}" type="presParOf" srcId="{4B2C29A1-92ED-4D68-8B05-0E60ED7392D8}" destId="{93332EF8-0BD3-42E1-A80E-89763892ADD6}" srcOrd="6" destOrd="0" presId="urn:microsoft.com/office/officeart/2005/8/layout/orgChart1"/>
    <dgm:cxn modelId="{FA5BD54C-3C24-4DC9-BC39-3C5F18F3C157}" type="presParOf" srcId="{4B2C29A1-92ED-4D68-8B05-0E60ED7392D8}" destId="{07007522-7D68-4546-B098-9E40DB3EF783}" srcOrd="7" destOrd="0" presId="urn:microsoft.com/office/officeart/2005/8/layout/orgChart1"/>
    <dgm:cxn modelId="{A6409D95-7101-4719-BF32-F8E72CED54A4}" type="presParOf" srcId="{07007522-7D68-4546-B098-9E40DB3EF783}" destId="{90B39F6F-210D-4ED9-87A0-02EDE245D92A}" srcOrd="0" destOrd="0" presId="urn:microsoft.com/office/officeart/2005/8/layout/orgChart1"/>
    <dgm:cxn modelId="{D521B755-C97D-4796-A228-662F1D2340EF}" type="presParOf" srcId="{90B39F6F-210D-4ED9-87A0-02EDE245D92A}" destId="{810F3F1B-6601-4E71-A1E7-C5959C7F69C6}" srcOrd="0" destOrd="0" presId="urn:microsoft.com/office/officeart/2005/8/layout/orgChart1"/>
    <dgm:cxn modelId="{E996243D-FD4A-4634-9CBB-F2C39EB80AF7}" type="presParOf" srcId="{90B39F6F-210D-4ED9-87A0-02EDE245D92A}" destId="{63DDFFDD-0675-4816-8EBA-0FB61050618C}" srcOrd="1" destOrd="0" presId="urn:microsoft.com/office/officeart/2005/8/layout/orgChart1"/>
    <dgm:cxn modelId="{CD21C635-2F37-474E-956B-1EBAA0D3330D}" type="presParOf" srcId="{07007522-7D68-4546-B098-9E40DB3EF783}" destId="{FC818938-DBFA-462C-8207-5F568A31BC66}" srcOrd="1" destOrd="0" presId="urn:microsoft.com/office/officeart/2005/8/layout/orgChart1"/>
    <dgm:cxn modelId="{D4111504-D793-4F13-97DC-5CAC4A8184CC}" type="presParOf" srcId="{07007522-7D68-4546-B098-9E40DB3EF783}" destId="{C855FFA3-7AB9-4971-9B73-B7BDD558EE03}" srcOrd="2" destOrd="0" presId="urn:microsoft.com/office/officeart/2005/8/layout/orgChart1"/>
    <dgm:cxn modelId="{294BC7FC-E4E2-45C2-B368-6ECBABFCAA9A}" type="presParOf" srcId="{4B2C29A1-92ED-4D68-8B05-0E60ED7392D8}" destId="{DFDB2EE7-CE05-48AC-8418-EC10F6B37851}" srcOrd="8" destOrd="0" presId="urn:microsoft.com/office/officeart/2005/8/layout/orgChart1"/>
    <dgm:cxn modelId="{01864FB2-B249-461B-B900-A75BDC12D1BB}" type="presParOf" srcId="{4B2C29A1-92ED-4D68-8B05-0E60ED7392D8}" destId="{AFCBAED5-CE9D-4C8E-BD1C-656A568C0811}" srcOrd="9" destOrd="0" presId="urn:microsoft.com/office/officeart/2005/8/layout/orgChart1"/>
    <dgm:cxn modelId="{11A66D35-911C-49DD-A838-29F2155A11EB}" type="presParOf" srcId="{AFCBAED5-CE9D-4C8E-BD1C-656A568C0811}" destId="{5C141D16-732A-4F97-95DB-F14E5CC60208}" srcOrd="0" destOrd="0" presId="urn:microsoft.com/office/officeart/2005/8/layout/orgChart1"/>
    <dgm:cxn modelId="{6062F09D-98F9-4668-8AEB-4A0B077B53C1}" type="presParOf" srcId="{5C141D16-732A-4F97-95DB-F14E5CC60208}" destId="{4C4B7917-182A-4760-BF4F-4AEEFCC63219}" srcOrd="0" destOrd="0" presId="urn:microsoft.com/office/officeart/2005/8/layout/orgChart1"/>
    <dgm:cxn modelId="{A8947753-8E54-4844-9705-60E126FB0650}" type="presParOf" srcId="{5C141D16-732A-4F97-95DB-F14E5CC60208}" destId="{E829D1B9-5B69-4669-B76F-13D63C8C00F6}" srcOrd="1" destOrd="0" presId="urn:microsoft.com/office/officeart/2005/8/layout/orgChart1"/>
    <dgm:cxn modelId="{D3837C21-D043-41F4-A904-57856F9A8B91}" type="presParOf" srcId="{AFCBAED5-CE9D-4C8E-BD1C-656A568C0811}" destId="{BDE07E3E-A6E3-4F99-954C-F0EA2842AB8E}" srcOrd="1" destOrd="0" presId="urn:microsoft.com/office/officeart/2005/8/layout/orgChart1"/>
    <dgm:cxn modelId="{66FEAA33-9EE5-4ADE-A4B3-7421E0FCA654}" type="presParOf" srcId="{AFCBAED5-CE9D-4C8E-BD1C-656A568C0811}" destId="{369453CA-BE73-42C2-B02C-AA40BDE1256A}" srcOrd="2" destOrd="0" presId="urn:microsoft.com/office/officeart/2005/8/layout/orgChart1"/>
    <dgm:cxn modelId="{BCF2540B-4A55-41F3-A5FA-B59850F08F00}" type="presParOf" srcId="{D6A5CC95-248B-4C70-9B78-EE83973D8D47}" destId="{D368303A-9315-45ED-89CE-BF475589A6C8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B46993EA-FCD3-43A3-AC5D-94CFF2981EF1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082FF1E9-FA77-4449-A194-6A0AD39A1CC2}">
      <dgm:prSet phldrT="[Текст]" custT="1"/>
      <dgm:spPr/>
      <dgm:t>
        <a:bodyPr/>
        <a:lstStyle/>
        <a:p>
          <a:r>
            <a:rPr lang="ru-RU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Перспективы взаимодействия</a:t>
          </a:r>
          <a:endParaRPr lang="ru-RU" sz="2000" dirty="0"/>
        </a:p>
      </dgm:t>
    </dgm:pt>
    <dgm:pt modelId="{0CE1D4AC-13AB-4626-815F-E2A1EF4352E0}" type="parTrans" cxnId="{8B9AF1EB-D9AE-4AEB-A8F6-C16353BADCAD}">
      <dgm:prSet/>
      <dgm:spPr/>
      <dgm:t>
        <a:bodyPr/>
        <a:lstStyle/>
        <a:p>
          <a:endParaRPr lang="ru-RU"/>
        </a:p>
      </dgm:t>
    </dgm:pt>
    <dgm:pt modelId="{2F837C3A-A26D-4302-90F8-A9989B0DA7AD}" type="sibTrans" cxnId="{8B9AF1EB-D9AE-4AEB-A8F6-C16353BADCAD}">
      <dgm:prSet/>
      <dgm:spPr/>
      <dgm:t>
        <a:bodyPr/>
        <a:lstStyle/>
        <a:p>
          <a:endParaRPr lang="ru-RU"/>
        </a:p>
      </dgm:t>
    </dgm:pt>
    <dgm:pt modelId="{321224D9-0B5C-49C1-93A4-BF568D14A94E}">
      <dgm:prSet phldrT="[Текст]" custT="1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ru-RU" sz="1800" dirty="0"/>
        </a:p>
      </dgm:t>
    </dgm:pt>
    <dgm:pt modelId="{ABB2DCCB-397C-4401-8359-E9A90757E5EF}" type="parTrans" cxnId="{81E5E2D3-304A-4DCE-82F4-E0F3B19B59E6}">
      <dgm:prSet/>
      <dgm:spPr/>
      <dgm:t>
        <a:bodyPr/>
        <a:lstStyle/>
        <a:p>
          <a:endParaRPr lang="ru-RU"/>
        </a:p>
      </dgm:t>
    </dgm:pt>
    <dgm:pt modelId="{6DF3A65C-B067-4D10-9774-B42CABA555F3}" type="sibTrans" cxnId="{81E5E2D3-304A-4DCE-82F4-E0F3B19B59E6}">
      <dgm:prSet/>
      <dgm:spPr/>
      <dgm:t>
        <a:bodyPr/>
        <a:lstStyle/>
        <a:p>
          <a:endParaRPr lang="ru-RU"/>
        </a:p>
      </dgm:t>
    </dgm:pt>
    <dgm:pt modelId="{E27913F2-BDA8-4D90-88B9-1E4A30A7DBD6}">
      <dgm:prSet phldrT="[Текст]" custT="1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endParaRPr lang="ru-RU" sz="1800" dirty="0"/>
        </a:p>
      </dgm:t>
    </dgm:pt>
    <dgm:pt modelId="{FB686DD2-60E0-4545-A73E-999CF640FE73}" type="parTrans" cxnId="{583FF101-BE82-4E6E-954F-D7B105A32A04}">
      <dgm:prSet/>
      <dgm:spPr/>
      <dgm:t>
        <a:bodyPr/>
        <a:lstStyle/>
        <a:p>
          <a:endParaRPr lang="ru-RU"/>
        </a:p>
      </dgm:t>
    </dgm:pt>
    <dgm:pt modelId="{82F318B1-8417-437B-9185-42894A1F6D11}" type="sibTrans" cxnId="{583FF101-BE82-4E6E-954F-D7B105A32A04}">
      <dgm:prSet/>
      <dgm:spPr/>
      <dgm:t>
        <a:bodyPr/>
        <a:lstStyle/>
        <a:p>
          <a:endParaRPr lang="ru-RU"/>
        </a:p>
      </dgm:t>
    </dgm:pt>
    <dgm:pt modelId="{42B8511A-90F2-4FC1-BE7C-BB9B09F6128F}">
      <dgm:prSet phldrT="[Текст]" custT="1"/>
      <dgm:spPr/>
      <dgm:t>
        <a:bodyPr/>
        <a:lstStyle/>
        <a:p>
          <a:pPr marL="808038" marR="0" lvl="0" indent="0" algn="r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300" b="1" i="0" dirty="0" smtClean="0"/>
            <a:t>Ассоциация Строительных высших учебных заведений </a:t>
          </a:r>
          <a:endParaRPr lang="ru-RU" sz="1300" b="1" dirty="0"/>
        </a:p>
      </dgm:t>
    </dgm:pt>
    <dgm:pt modelId="{DA0FCCEE-BEB4-4409-A947-3A9C13DDA210}" type="parTrans" cxnId="{817F83F2-A02E-4397-89CC-188DE97D935E}">
      <dgm:prSet/>
      <dgm:spPr/>
      <dgm:t>
        <a:bodyPr/>
        <a:lstStyle/>
        <a:p>
          <a:endParaRPr lang="ru-RU"/>
        </a:p>
      </dgm:t>
    </dgm:pt>
    <dgm:pt modelId="{60271FE5-D579-45A5-BB34-91DFEA096CE5}" type="sibTrans" cxnId="{817F83F2-A02E-4397-89CC-188DE97D935E}">
      <dgm:prSet/>
      <dgm:spPr/>
      <dgm:t>
        <a:bodyPr/>
        <a:lstStyle/>
        <a:p>
          <a:endParaRPr lang="ru-RU"/>
        </a:p>
      </dgm:t>
    </dgm:pt>
    <dgm:pt modelId="{30EF0FFE-C11B-4323-B52C-E7F11E76A09B}">
      <dgm:prSet custT="1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  <dgm:t>
        <a:bodyPr/>
        <a:lstStyle/>
        <a:p>
          <a:endParaRPr lang="ru-RU" sz="1600" dirty="0"/>
        </a:p>
      </dgm:t>
    </dgm:pt>
    <dgm:pt modelId="{40B72ADD-AABE-44CD-A0BE-EF8735C8D278}" type="parTrans" cxnId="{92EE0085-A1CB-4E47-A325-0C1F91D14179}">
      <dgm:prSet/>
      <dgm:spPr/>
      <dgm:t>
        <a:bodyPr/>
        <a:lstStyle/>
        <a:p>
          <a:endParaRPr lang="ru-RU"/>
        </a:p>
      </dgm:t>
    </dgm:pt>
    <dgm:pt modelId="{E60DED30-CF4A-4227-9846-F12C7CB1548E}" type="sibTrans" cxnId="{92EE0085-A1CB-4E47-A325-0C1F91D14179}">
      <dgm:prSet/>
      <dgm:spPr/>
      <dgm:t>
        <a:bodyPr/>
        <a:lstStyle/>
        <a:p>
          <a:endParaRPr lang="ru-RU"/>
        </a:p>
      </dgm:t>
    </dgm:pt>
    <dgm:pt modelId="{1F257EB5-E1E3-46D5-8E58-ED370F92F54A}">
      <dgm:prSet custT="1"/>
      <dgm:spPr/>
      <dgm:t>
        <a:bodyPr/>
        <a:lstStyle/>
        <a:p>
          <a:pPr marL="0" marR="0" lvl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ru-RU" sz="1400" dirty="0" smtClean="0"/>
        </a:p>
        <a:p>
          <a:pPr marL="0" marR="0" lvl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ru-RU" sz="1400" dirty="0" smtClean="0"/>
        </a:p>
        <a:p>
          <a:pPr marL="0" marR="0" lvl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ru-RU" sz="1400" dirty="0" smtClean="0"/>
        </a:p>
        <a:p>
          <a:pPr marL="0" marR="0" lvl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ru-RU" sz="1400" dirty="0" smtClean="0"/>
        </a:p>
        <a:p>
          <a:pPr marL="0" marR="0" lvl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ru-RU" sz="1400" dirty="0" smtClean="0"/>
        </a:p>
        <a:p>
          <a:pPr marL="0" marR="0" lvl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ru-RU" sz="1050" dirty="0" smtClean="0"/>
        </a:p>
        <a:p>
          <a:pPr marL="0" marR="0" lvl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300" b="1" dirty="0" smtClean="0"/>
            <a:t>Профессиональное сообщество</a:t>
          </a:r>
          <a:endParaRPr lang="ru-RU" sz="1300" b="1" dirty="0"/>
        </a:p>
      </dgm:t>
    </dgm:pt>
    <dgm:pt modelId="{D014D2FA-1DA3-4763-93AB-0EBEA04D1FF2}" type="parTrans" cxnId="{9F85A0CD-AA8A-4133-AE9E-95AB580F921F}">
      <dgm:prSet/>
      <dgm:spPr/>
      <dgm:t>
        <a:bodyPr/>
        <a:lstStyle/>
        <a:p>
          <a:endParaRPr lang="ru-RU"/>
        </a:p>
      </dgm:t>
    </dgm:pt>
    <dgm:pt modelId="{847FFE90-EC6D-486A-B4AC-AE0803727E41}" type="sibTrans" cxnId="{9F85A0CD-AA8A-4133-AE9E-95AB580F921F}">
      <dgm:prSet/>
      <dgm:spPr/>
      <dgm:t>
        <a:bodyPr/>
        <a:lstStyle/>
        <a:p>
          <a:endParaRPr lang="ru-RU"/>
        </a:p>
      </dgm:t>
    </dgm:pt>
    <dgm:pt modelId="{B0D607EA-3ECA-4B32-AFAE-8C5B3889146F}" type="pres">
      <dgm:prSet presAssocID="{B46993EA-FCD3-43A3-AC5D-94CFF2981EF1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F634B7BE-2637-482B-887A-1048C91F6071}" type="pres">
      <dgm:prSet presAssocID="{082FF1E9-FA77-4449-A194-6A0AD39A1CC2}" presName="hierRoot1" presStyleCnt="0">
        <dgm:presLayoutVars>
          <dgm:hierBranch val="init"/>
        </dgm:presLayoutVars>
      </dgm:prSet>
      <dgm:spPr/>
    </dgm:pt>
    <dgm:pt modelId="{9208F0D7-FC98-4CAC-BBBD-BACE5BF348F9}" type="pres">
      <dgm:prSet presAssocID="{082FF1E9-FA77-4449-A194-6A0AD39A1CC2}" presName="rootComposite1" presStyleCnt="0"/>
      <dgm:spPr/>
    </dgm:pt>
    <dgm:pt modelId="{294B1F2A-5520-49EA-B3BA-51AD2E233221}" type="pres">
      <dgm:prSet presAssocID="{082FF1E9-FA77-4449-A194-6A0AD39A1CC2}" presName="rootText1" presStyleLbl="node0" presStyleIdx="0" presStyleCnt="1" custScaleX="197791" custScaleY="7590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CBEAC3B8-0C4B-408D-9AAA-782AD652255C}" type="pres">
      <dgm:prSet presAssocID="{082FF1E9-FA77-4449-A194-6A0AD39A1CC2}" presName="rootConnector1" presStyleLbl="node1" presStyleIdx="0" presStyleCnt="0"/>
      <dgm:spPr/>
      <dgm:t>
        <a:bodyPr/>
        <a:lstStyle/>
        <a:p>
          <a:endParaRPr lang="ru-RU"/>
        </a:p>
      </dgm:t>
    </dgm:pt>
    <dgm:pt modelId="{541C2566-AAE1-4ADD-8624-5B64BAD65D5A}" type="pres">
      <dgm:prSet presAssocID="{082FF1E9-FA77-4449-A194-6A0AD39A1CC2}" presName="hierChild2" presStyleCnt="0"/>
      <dgm:spPr/>
    </dgm:pt>
    <dgm:pt modelId="{441AAF31-0782-4793-8EFE-529A9DFDFA8B}" type="pres">
      <dgm:prSet presAssocID="{ABB2DCCB-397C-4401-8359-E9A90757E5EF}" presName="Name37" presStyleLbl="parChTrans1D2" presStyleIdx="0" presStyleCnt="5"/>
      <dgm:spPr/>
      <dgm:t>
        <a:bodyPr/>
        <a:lstStyle/>
        <a:p>
          <a:endParaRPr lang="ru-RU"/>
        </a:p>
      </dgm:t>
    </dgm:pt>
    <dgm:pt modelId="{666DFDBB-3AD2-44D5-AB74-AD30403459F4}" type="pres">
      <dgm:prSet presAssocID="{321224D9-0B5C-49C1-93A4-BF568D14A94E}" presName="hierRoot2" presStyleCnt="0">
        <dgm:presLayoutVars>
          <dgm:hierBranch val="init"/>
        </dgm:presLayoutVars>
      </dgm:prSet>
      <dgm:spPr/>
    </dgm:pt>
    <dgm:pt modelId="{6802DD59-52E6-4AB8-A23A-455FF232F2CF}" type="pres">
      <dgm:prSet presAssocID="{321224D9-0B5C-49C1-93A4-BF568D14A94E}" presName="rootComposite" presStyleCnt="0"/>
      <dgm:spPr/>
    </dgm:pt>
    <dgm:pt modelId="{E50AFCDC-6582-4077-BF7E-8D2BAE8BFA6E}" type="pres">
      <dgm:prSet presAssocID="{321224D9-0B5C-49C1-93A4-BF568D14A94E}" presName="rootText" presStyleLbl="node2" presStyleIdx="0" presStyleCnt="5" custScaleX="130774" custScaleY="202667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B4C95AC1-A856-455E-92BB-839167712CA5}" type="pres">
      <dgm:prSet presAssocID="{321224D9-0B5C-49C1-93A4-BF568D14A94E}" presName="rootConnector" presStyleLbl="node2" presStyleIdx="0" presStyleCnt="5"/>
      <dgm:spPr/>
      <dgm:t>
        <a:bodyPr/>
        <a:lstStyle/>
        <a:p>
          <a:endParaRPr lang="ru-RU"/>
        </a:p>
      </dgm:t>
    </dgm:pt>
    <dgm:pt modelId="{AD6D4722-F27F-4879-AF5D-D8754BDBDCD1}" type="pres">
      <dgm:prSet presAssocID="{321224D9-0B5C-49C1-93A4-BF568D14A94E}" presName="hierChild4" presStyleCnt="0"/>
      <dgm:spPr/>
    </dgm:pt>
    <dgm:pt modelId="{215059A9-9523-45F4-9638-E78669C74096}" type="pres">
      <dgm:prSet presAssocID="{321224D9-0B5C-49C1-93A4-BF568D14A94E}" presName="hierChild5" presStyleCnt="0"/>
      <dgm:spPr/>
    </dgm:pt>
    <dgm:pt modelId="{100A3375-BC0A-439C-A190-F0D4C5A3A1C0}" type="pres">
      <dgm:prSet presAssocID="{FB686DD2-60E0-4545-A73E-999CF640FE73}" presName="Name37" presStyleLbl="parChTrans1D2" presStyleIdx="1" presStyleCnt="5"/>
      <dgm:spPr/>
      <dgm:t>
        <a:bodyPr/>
        <a:lstStyle/>
        <a:p>
          <a:endParaRPr lang="ru-RU"/>
        </a:p>
      </dgm:t>
    </dgm:pt>
    <dgm:pt modelId="{B2B16E8B-DA0A-4DC2-81E0-E610F2476EA1}" type="pres">
      <dgm:prSet presAssocID="{E27913F2-BDA8-4D90-88B9-1E4A30A7DBD6}" presName="hierRoot2" presStyleCnt="0">
        <dgm:presLayoutVars>
          <dgm:hierBranch val="init"/>
        </dgm:presLayoutVars>
      </dgm:prSet>
      <dgm:spPr/>
    </dgm:pt>
    <dgm:pt modelId="{4D5D32CD-1F5B-4017-B346-7510C8C0FF92}" type="pres">
      <dgm:prSet presAssocID="{E27913F2-BDA8-4D90-88B9-1E4A30A7DBD6}" presName="rootComposite" presStyleCnt="0"/>
      <dgm:spPr/>
    </dgm:pt>
    <dgm:pt modelId="{32711157-4508-4299-8F73-BC3FE69FB2CC}" type="pres">
      <dgm:prSet presAssocID="{E27913F2-BDA8-4D90-88B9-1E4A30A7DBD6}" presName="rootText" presStyleLbl="node2" presStyleIdx="1" presStyleCnt="5" custScaleX="128168" custScaleY="19967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4494E8A4-2307-46BB-9FD8-2C09253C0746}" type="pres">
      <dgm:prSet presAssocID="{E27913F2-BDA8-4D90-88B9-1E4A30A7DBD6}" presName="rootConnector" presStyleLbl="node2" presStyleIdx="1" presStyleCnt="5"/>
      <dgm:spPr/>
      <dgm:t>
        <a:bodyPr/>
        <a:lstStyle/>
        <a:p>
          <a:endParaRPr lang="ru-RU"/>
        </a:p>
      </dgm:t>
    </dgm:pt>
    <dgm:pt modelId="{578A8692-E0F3-42C5-8DD3-7005C68579F5}" type="pres">
      <dgm:prSet presAssocID="{E27913F2-BDA8-4D90-88B9-1E4A30A7DBD6}" presName="hierChild4" presStyleCnt="0"/>
      <dgm:spPr/>
    </dgm:pt>
    <dgm:pt modelId="{505C6AB3-EB92-4263-A226-007BF8EB2DC8}" type="pres">
      <dgm:prSet presAssocID="{E27913F2-BDA8-4D90-88B9-1E4A30A7DBD6}" presName="hierChild5" presStyleCnt="0"/>
      <dgm:spPr/>
    </dgm:pt>
    <dgm:pt modelId="{E056D36B-DABC-46D6-9FE7-7C88942E29DB}" type="pres">
      <dgm:prSet presAssocID="{DA0FCCEE-BEB4-4409-A947-3A9C13DDA210}" presName="Name37" presStyleLbl="parChTrans1D2" presStyleIdx="2" presStyleCnt="5"/>
      <dgm:spPr/>
      <dgm:t>
        <a:bodyPr/>
        <a:lstStyle/>
        <a:p>
          <a:endParaRPr lang="ru-RU"/>
        </a:p>
      </dgm:t>
    </dgm:pt>
    <dgm:pt modelId="{6BE3C5DE-EDD3-44E9-A96F-E594E5A2F003}" type="pres">
      <dgm:prSet presAssocID="{42B8511A-90F2-4FC1-BE7C-BB9B09F6128F}" presName="hierRoot2" presStyleCnt="0">
        <dgm:presLayoutVars>
          <dgm:hierBranch val="init"/>
        </dgm:presLayoutVars>
      </dgm:prSet>
      <dgm:spPr/>
    </dgm:pt>
    <dgm:pt modelId="{15F89AD7-7357-44D4-A477-A5B5BEF883AF}" type="pres">
      <dgm:prSet presAssocID="{42B8511A-90F2-4FC1-BE7C-BB9B09F6128F}" presName="rootComposite" presStyleCnt="0"/>
      <dgm:spPr/>
    </dgm:pt>
    <dgm:pt modelId="{3D622083-8B6D-4805-9137-6A3CD491A53C}" type="pres">
      <dgm:prSet presAssocID="{42B8511A-90F2-4FC1-BE7C-BB9B09F6128F}" presName="rootText" presStyleLbl="node2" presStyleIdx="2" presStyleCnt="5" custScaleX="125974" custScaleY="199294" custLinFactX="39203" custLinFactNeighborX="100000" custLinFactNeighborY="94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B2D6CAB4-BD2A-40F0-A6A2-C6EF347E7283}" type="pres">
      <dgm:prSet presAssocID="{42B8511A-90F2-4FC1-BE7C-BB9B09F6128F}" presName="rootConnector" presStyleLbl="node2" presStyleIdx="2" presStyleCnt="5"/>
      <dgm:spPr/>
      <dgm:t>
        <a:bodyPr/>
        <a:lstStyle/>
        <a:p>
          <a:endParaRPr lang="ru-RU"/>
        </a:p>
      </dgm:t>
    </dgm:pt>
    <dgm:pt modelId="{3D67DF4E-C00A-4546-B094-96D9CE2BED74}" type="pres">
      <dgm:prSet presAssocID="{42B8511A-90F2-4FC1-BE7C-BB9B09F6128F}" presName="hierChild4" presStyleCnt="0"/>
      <dgm:spPr/>
    </dgm:pt>
    <dgm:pt modelId="{542DED41-0658-40E4-A1C9-B97B75506159}" type="pres">
      <dgm:prSet presAssocID="{42B8511A-90F2-4FC1-BE7C-BB9B09F6128F}" presName="hierChild5" presStyleCnt="0"/>
      <dgm:spPr/>
    </dgm:pt>
    <dgm:pt modelId="{1D623F87-2848-43C5-890A-AD05FDF5416F}" type="pres">
      <dgm:prSet presAssocID="{40B72ADD-AABE-44CD-A0BE-EF8735C8D278}" presName="Name37" presStyleLbl="parChTrans1D2" presStyleIdx="3" presStyleCnt="5"/>
      <dgm:spPr/>
      <dgm:t>
        <a:bodyPr/>
        <a:lstStyle/>
        <a:p>
          <a:endParaRPr lang="ru-RU"/>
        </a:p>
      </dgm:t>
    </dgm:pt>
    <dgm:pt modelId="{F6868D47-CC69-4B79-B977-675F0B206F0D}" type="pres">
      <dgm:prSet presAssocID="{30EF0FFE-C11B-4323-B52C-E7F11E76A09B}" presName="hierRoot2" presStyleCnt="0">
        <dgm:presLayoutVars>
          <dgm:hierBranch val="init"/>
        </dgm:presLayoutVars>
      </dgm:prSet>
      <dgm:spPr/>
    </dgm:pt>
    <dgm:pt modelId="{8B3E00A9-7950-4F18-A133-4AA413E27385}" type="pres">
      <dgm:prSet presAssocID="{30EF0FFE-C11B-4323-B52C-E7F11E76A09B}" presName="rootComposite" presStyleCnt="0"/>
      <dgm:spPr/>
    </dgm:pt>
    <dgm:pt modelId="{875C1B6A-EA45-46F4-9BC8-EBCF2220B046}" type="pres">
      <dgm:prSet presAssocID="{30EF0FFE-C11B-4323-B52C-E7F11E76A09B}" presName="rootText" presStyleLbl="node2" presStyleIdx="3" presStyleCnt="5" custScaleX="114334" custScaleY="201874" custLinFactX="-42107" custLinFactNeighborX="-100000" custLinFactNeighborY="-34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6B0156E6-6721-4947-9412-816E554E7F05}" type="pres">
      <dgm:prSet presAssocID="{30EF0FFE-C11B-4323-B52C-E7F11E76A09B}" presName="rootConnector" presStyleLbl="node2" presStyleIdx="3" presStyleCnt="5"/>
      <dgm:spPr/>
      <dgm:t>
        <a:bodyPr/>
        <a:lstStyle/>
        <a:p>
          <a:endParaRPr lang="ru-RU"/>
        </a:p>
      </dgm:t>
    </dgm:pt>
    <dgm:pt modelId="{62657C95-AFE9-4535-AB10-895D7246A766}" type="pres">
      <dgm:prSet presAssocID="{30EF0FFE-C11B-4323-B52C-E7F11E76A09B}" presName="hierChild4" presStyleCnt="0"/>
      <dgm:spPr/>
    </dgm:pt>
    <dgm:pt modelId="{EC071335-A087-467E-AE4D-97D584E41519}" type="pres">
      <dgm:prSet presAssocID="{30EF0FFE-C11B-4323-B52C-E7F11E76A09B}" presName="hierChild5" presStyleCnt="0"/>
      <dgm:spPr/>
    </dgm:pt>
    <dgm:pt modelId="{52B36449-3DFF-4A85-ABF1-4458AAB9E622}" type="pres">
      <dgm:prSet presAssocID="{D014D2FA-1DA3-4763-93AB-0EBEA04D1FF2}" presName="Name37" presStyleLbl="parChTrans1D2" presStyleIdx="4" presStyleCnt="5"/>
      <dgm:spPr/>
      <dgm:t>
        <a:bodyPr/>
        <a:lstStyle/>
        <a:p>
          <a:endParaRPr lang="ru-RU"/>
        </a:p>
      </dgm:t>
    </dgm:pt>
    <dgm:pt modelId="{DE5A5139-DBA5-4E4B-B5E6-5FE725E485CB}" type="pres">
      <dgm:prSet presAssocID="{1F257EB5-E1E3-46D5-8E58-ED370F92F54A}" presName="hierRoot2" presStyleCnt="0">
        <dgm:presLayoutVars>
          <dgm:hierBranch val="init"/>
        </dgm:presLayoutVars>
      </dgm:prSet>
      <dgm:spPr/>
    </dgm:pt>
    <dgm:pt modelId="{E4C68351-2ED3-4ED9-9914-36CB622CEA01}" type="pres">
      <dgm:prSet presAssocID="{1F257EB5-E1E3-46D5-8E58-ED370F92F54A}" presName="rootComposite" presStyleCnt="0"/>
      <dgm:spPr/>
    </dgm:pt>
    <dgm:pt modelId="{6FD32ACD-97CA-4058-A582-CE0C54744152}" type="pres">
      <dgm:prSet presAssocID="{1F257EB5-E1E3-46D5-8E58-ED370F92F54A}" presName="rootText" presStyleLbl="node2" presStyleIdx="4" presStyleCnt="5" custScaleX="124358" custScaleY="19871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AF3ECEE3-C477-4A94-8C2D-FA9E808B9776}" type="pres">
      <dgm:prSet presAssocID="{1F257EB5-E1E3-46D5-8E58-ED370F92F54A}" presName="rootConnector" presStyleLbl="node2" presStyleIdx="4" presStyleCnt="5"/>
      <dgm:spPr/>
      <dgm:t>
        <a:bodyPr/>
        <a:lstStyle/>
        <a:p>
          <a:endParaRPr lang="ru-RU"/>
        </a:p>
      </dgm:t>
    </dgm:pt>
    <dgm:pt modelId="{4B8EC2D2-5399-4C86-83B3-0F8E026DA433}" type="pres">
      <dgm:prSet presAssocID="{1F257EB5-E1E3-46D5-8E58-ED370F92F54A}" presName="hierChild4" presStyleCnt="0"/>
      <dgm:spPr/>
    </dgm:pt>
    <dgm:pt modelId="{8A7EC541-6378-4E1E-A25A-D2A17761CF1B}" type="pres">
      <dgm:prSet presAssocID="{1F257EB5-E1E3-46D5-8E58-ED370F92F54A}" presName="hierChild5" presStyleCnt="0"/>
      <dgm:spPr/>
    </dgm:pt>
    <dgm:pt modelId="{77A00E08-0C1E-493F-AD76-5B6503982363}" type="pres">
      <dgm:prSet presAssocID="{082FF1E9-FA77-4449-A194-6A0AD39A1CC2}" presName="hierChild3" presStyleCnt="0"/>
      <dgm:spPr/>
    </dgm:pt>
  </dgm:ptLst>
  <dgm:cxnLst>
    <dgm:cxn modelId="{81E5E2D3-304A-4DCE-82F4-E0F3B19B59E6}" srcId="{082FF1E9-FA77-4449-A194-6A0AD39A1CC2}" destId="{321224D9-0B5C-49C1-93A4-BF568D14A94E}" srcOrd="0" destOrd="0" parTransId="{ABB2DCCB-397C-4401-8359-E9A90757E5EF}" sibTransId="{6DF3A65C-B067-4D10-9774-B42CABA555F3}"/>
    <dgm:cxn modelId="{09E8B614-7C86-48E5-A873-C8E55E0ED3C9}" type="presOf" srcId="{321224D9-0B5C-49C1-93A4-BF568D14A94E}" destId="{E50AFCDC-6582-4077-BF7E-8D2BAE8BFA6E}" srcOrd="0" destOrd="0" presId="urn:microsoft.com/office/officeart/2005/8/layout/orgChart1"/>
    <dgm:cxn modelId="{6DD4F0DA-118F-4CAB-A66A-86575D589871}" type="presOf" srcId="{E27913F2-BDA8-4D90-88B9-1E4A30A7DBD6}" destId="{4494E8A4-2307-46BB-9FD8-2C09253C0746}" srcOrd="1" destOrd="0" presId="urn:microsoft.com/office/officeart/2005/8/layout/orgChart1"/>
    <dgm:cxn modelId="{5B89F852-70BA-412E-95D8-5D2E7CB2029B}" type="presOf" srcId="{E27913F2-BDA8-4D90-88B9-1E4A30A7DBD6}" destId="{32711157-4508-4299-8F73-BC3FE69FB2CC}" srcOrd="0" destOrd="0" presId="urn:microsoft.com/office/officeart/2005/8/layout/orgChart1"/>
    <dgm:cxn modelId="{C7B4D51A-0387-4923-8BC2-2E108E467CDB}" type="presOf" srcId="{DA0FCCEE-BEB4-4409-A947-3A9C13DDA210}" destId="{E056D36B-DABC-46D6-9FE7-7C88942E29DB}" srcOrd="0" destOrd="0" presId="urn:microsoft.com/office/officeart/2005/8/layout/orgChart1"/>
    <dgm:cxn modelId="{6060F561-4656-4D5E-A7B3-8D0A801F5AC4}" type="presOf" srcId="{082FF1E9-FA77-4449-A194-6A0AD39A1CC2}" destId="{294B1F2A-5520-49EA-B3BA-51AD2E233221}" srcOrd="0" destOrd="0" presId="urn:microsoft.com/office/officeart/2005/8/layout/orgChart1"/>
    <dgm:cxn modelId="{7AC3A536-7A2F-474C-9561-DEDF4A374326}" type="presOf" srcId="{D014D2FA-1DA3-4763-93AB-0EBEA04D1FF2}" destId="{52B36449-3DFF-4A85-ABF1-4458AAB9E622}" srcOrd="0" destOrd="0" presId="urn:microsoft.com/office/officeart/2005/8/layout/orgChart1"/>
    <dgm:cxn modelId="{37F4FF74-C87C-4C3B-AFF9-F5D844513888}" type="presOf" srcId="{42B8511A-90F2-4FC1-BE7C-BB9B09F6128F}" destId="{3D622083-8B6D-4805-9137-6A3CD491A53C}" srcOrd="0" destOrd="0" presId="urn:microsoft.com/office/officeart/2005/8/layout/orgChart1"/>
    <dgm:cxn modelId="{D82C30FC-9B3F-4036-B114-9D62E2FB0EB6}" type="presOf" srcId="{B46993EA-FCD3-43A3-AC5D-94CFF2981EF1}" destId="{B0D607EA-3ECA-4B32-AFAE-8C5B3889146F}" srcOrd="0" destOrd="0" presId="urn:microsoft.com/office/officeart/2005/8/layout/orgChart1"/>
    <dgm:cxn modelId="{013A693F-8957-4E53-86DA-CA5EB5524E1C}" type="presOf" srcId="{42B8511A-90F2-4FC1-BE7C-BB9B09F6128F}" destId="{B2D6CAB4-BD2A-40F0-A6A2-C6EF347E7283}" srcOrd="1" destOrd="0" presId="urn:microsoft.com/office/officeart/2005/8/layout/orgChart1"/>
    <dgm:cxn modelId="{583FF101-BE82-4E6E-954F-D7B105A32A04}" srcId="{082FF1E9-FA77-4449-A194-6A0AD39A1CC2}" destId="{E27913F2-BDA8-4D90-88B9-1E4A30A7DBD6}" srcOrd="1" destOrd="0" parTransId="{FB686DD2-60E0-4545-A73E-999CF640FE73}" sibTransId="{82F318B1-8417-437B-9185-42894A1F6D11}"/>
    <dgm:cxn modelId="{9EB40931-5E8B-4424-9BC9-79AD1DAD8419}" type="presOf" srcId="{321224D9-0B5C-49C1-93A4-BF568D14A94E}" destId="{B4C95AC1-A856-455E-92BB-839167712CA5}" srcOrd="1" destOrd="0" presId="urn:microsoft.com/office/officeart/2005/8/layout/orgChart1"/>
    <dgm:cxn modelId="{817F83F2-A02E-4397-89CC-188DE97D935E}" srcId="{082FF1E9-FA77-4449-A194-6A0AD39A1CC2}" destId="{42B8511A-90F2-4FC1-BE7C-BB9B09F6128F}" srcOrd="2" destOrd="0" parTransId="{DA0FCCEE-BEB4-4409-A947-3A9C13DDA210}" sibTransId="{60271FE5-D579-45A5-BB34-91DFEA096CE5}"/>
    <dgm:cxn modelId="{587C5D3E-47D4-44A5-9E50-E6DB1BCEBE6B}" type="presOf" srcId="{1F257EB5-E1E3-46D5-8E58-ED370F92F54A}" destId="{AF3ECEE3-C477-4A94-8C2D-FA9E808B9776}" srcOrd="1" destOrd="0" presId="urn:microsoft.com/office/officeart/2005/8/layout/orgChart1"/>
    <dgm:cxn modelId="{BB60274E-D688-40BE-9E4A-E3D94844A2BA}" type="presOf" srcId="{30EF0FFE-C11B-4323-B52C-E7F11E76A09B}" destId="{875C1B6A-EA45-46F4-9BC8-EBCF2220B046}" srcOrd="0" destOrd="0" presId="urn:microsoft.com/office/officeart/2005/8/layout/orgChart1"/>
    <dgm:cxn modelId="{AAE1563F-A1C8-4713-B196-DAC51BD96780}" type="presOf" srcId="{40B72ADD-AABE-44CD-A0BE-EF8735C8D278}" destId="{1D623F87-2848-43C5-890A-AD05FDF5416F}" srcOrd="0" destOrd="0" presId="urn:microsoft.com/office/officeart/2005/8/layout/orgChart1"/>
    <dgm:cxn modelId="{3337AC2C-F9F5-4597-9EBD-14D242B9CC93}" type="presOf" srcId="{FB686DD2-60E0-4545-A73E-999CF640FE73}" destId="{100A3375-BC0A-439C-A190-F0D4C5A3A1C0}" srcOrd="0" destOrd="0" presId="urn:microsoft.com/office/officeart/2005/8/layout/orgChart1"/>
    <dgm:cxn modelId="{66DD00F6-494A-4086-BC83-61B3A253F7F5}" type="presOf" srcId="{ABB2DCCB-397C-4401-8359-E9A90757E5EF}" destId="{441AAF31-0782-4793-8EFE-529A9DFDFA8B}" srcOrd="0" destOrd="0" presId="urn:microsoft.com/office/officeart/2005/8/layout/orgChart1"/>
    <dgm:cxn modelId="{AA7104F2-8B31-4ECA-8F33-1B41529B1576}" type="presOf" srcId="{30EF0FFE-C11B-4323-B52C-E7F11E76A09B}" destId="{6B0156E6-6721-4947-9412-816E554E7F05}" srcOrd="1" destOrd="0" presId="urn:microsoft.com/office/officeart/2005/8/layout/orgChart1"/>
    <dgm:cxn modelId="{0D465063-9176-4DCD-9B78-0FDEDDD69C6D}" type="presOf" srcId="{082FF1E9-FA77-4449-A194-6A0AD39A1CC2}" destId="{CBEAC3B8-0C4B-408D-9AAA-782AD652255C}" srcOrd="1" destOrd="0" presId="urn:microsoft.com/office/officeart/2005/8/layout/orgChart1"/>
    <dgm:cxn modelId="{9F85A0CD-AA8A-4133-AE9E-95AB580F921F}" srcId="{082FF1E9-FA77-4449-A194-6A0AD39A1CC2}" destId="{1F257EB5-E1E3-46D5-8E58-ED370F92F54A}" srcOrd="4" destOrd="0" parTransId="{D014D2FA-1DA3-4763-93AB-0EBEA04D1FF2}" sibTransId="{847FFE90-EC6D-486A-B4AC-AE0803727E41}"/>
    <dgm:cxn modelId="{8B9AF1EB-D9AE-4AEB-A8F6-C16353BADCAD}" srcId="{B46993EA-FCD3-43A3-AC5D-94CFF2981EF1}" destId="{082FF1E9-FA77-4449-A194-6A0AD39A1CC2}" srcOrd="0" destOrd="0" parTransId="{0CE1D4AC-13AB-4626-815F-E2A1EF4352E0}" sibTransId="{2F837C3A-A26D-4302-90F8-A9989B0DA7AD}"/>
    <dgm:cxn modelId="{917AC903-65F9-45F8-8F0B-95011685AC24}" type="presOf" srcId="{1F257EB5-E1E3-46D5-8E58-ED370F92F54A}" destId="{6FD32ACD-97CA-4058-A582-CE0C54744152}" srcOrd="0" destOrd="0" presId="urn:microsoft.com/office/officeart/2005/8/layout/orgChart1"/>
    <dgm:cxn modelId="{92EE0085-A1CB-4E47-A325-0C1F91D14179}" srcId="{082FF1E9-FA77-4449-A194-6A0AD39A1CC2}" destId="{30EF0FFE-C11B-4323-B52C-E7F11E76A09B}" srcOrd="3" destOrd="0" parTransId="{40B72ADD-AABE-44CD-A0BE-EF8735C8D278}" sibTransId="{E60DED30-CF4A-4227-9846-F12C7CB1548E}"/>
    <dgm:cxn modelId="{1771640B-B7ED-40E4-9ADE-349E2E6B472C}" type="presParOf" srcId="{B0D607EA-3ECA-4B32-AFAE-8C5B3889146F}" destId="{F634B7BE-2637-482B-887A-1048C91F6071}" srcOrd="0" destOrd="0" presId="urn:microsoft.com/office/officeart/2005/8/layout/orgChart1"/>
    <dgm:cxn modelId="{BE9E1F3F-47DA-4CC0-991D-9641992E54F9}" type="presParOf" srcId="{F634B7BE-2637-482B-887A-1048C91F6071}" destId="{9208F0D7-FC98-4CAC-BBBD-BACE5BF348F9}" srcOrd="0" destOrd="0" presId="urn:microsoft.com/office/officeart/2005/8/layout/orgChart1"/>
    <dgm:cxn modelId="{CF82FE50-143A-4388-B0F0-E6C9AD1F63C7}" type="presParOf" srcId="{9208F0D7-FC98-4CAC-BBBD-BACE5BF348F9}" destId="{294B1F2A-5520-49EA-B3BA-51AD2E233221}" srcOrd="0" destOrd="0" presId="urn:microsoft.com/office/officeart/2005/8/layout/orgChart1"/>
    <dgm:cxn modelId="{766FE010-74B2-4FEE-B90E-988B44823902}" type="presParOf" srcId="{9208F0D7-FC98-4CAC-BBBD-BACE5BF348F9}" destId="{CBEAC3B8-0C4B-408D-9AAA-782AD652255C}" srcOrd="1" destOrd="0" presId="urn:microsoft.com/office/officeart/2005/8/layout/orgChart1"/>
    <dgm:cxn modelId="{24B9BFD9-A334-4DAF-93FE-FF778EA2703C}" type="presParOf" srcId="{F634B7BE-2637-482B-887A-1048C91F6071}" destId="{541C2566-AAE1-4ADD-8624-5B64BAD65D5A}" srcOrd="1" destOrd="0" presId="urn:microsoft.com/office/officeart/2005/8/layout/orgChart1"/>
    <dgm:cxn modelId="{2250AF1B-0FB9-4C1D-82B1-978882704F10}" type="presParOf" srcId="{541C2566-AAE1-4ADD-8624-5B64BAD65D5A}" destId="{441AAF31-0782-4793-8EFE-529A9DFDFA8B}" srcOrd="0" destOrd="0" presId="urn:microsoft.com/office/officeart/2005/8/layout/orgChart1"/>
    <dgm:cxn modelId="{7D17A096-F814-4264-A54E-A576DBD1DE25}" type="presParOf" srcId="{541C2566-AAE1-4ADD-8624-5B64BAD65D5A}" destId="{666DFDBB-3AD2-44D5-AB74-AD30403459F4}" srcOrd="1" destOrd="0" presId="urn:microsoft.com/office/officeart/2005/8/layout/orgChart1"/>
    <dgm:cxn modelId="{9DEB0880-888C-4137-8ADE-009EFF94A683}" type="presParOf" srcId="{666DFDBB-3AD2-44D5-AB74-AD30403459F4}" destId="{6802DD59-52E6-4AB8-A23A-455FF232F2CF}" srcOrd="0" destOrd="0" presId="urn:microsoft.com/office/officeart/2005/8/layout/orgChart1"/>
    <dgm:cxn modelId="{4CF94AC8-B736-45D7-9800-B6219D160506}" type="presParOf" srcId="{6802DD59-52E6-4AB8-A23A-455FF232F2CF}" destId="{E50AFCDC-6582-4077-BF7E-8D2BAE8BFA6E}" srcOrd="0" destOrd="0" presId="urn:microsoft.com/office/officeart/2005/8/layout/orgChart1"/>
    <dgm:cxn modelId="{B16D970C-4582-493B-B88A-3C2B6F4F4110}" type="presParOf" srcId="{6802DD59-52E6-4AB8-A23A-455FF232F2CF}" destId="{B4C95AC1-A856-455E-92BB-839167712CA5}" srcOrd="1" destOrd="0" presId="urn:microsoft.com/office/officeart/2005/8/layout/orgChart1"/>
    <dgm:cxn modelId="{445126A0-3FBC-48B8-875B-B01FABF714E8}" type="presParOf" srcId="{666DFDBB-3AD2-44D5-AB74-AD30403459F4}" destId="{AD6D4722-F27F-4879-AF5D-D8754BDBDCD1}" srcOrd="1" destOrd="0" presId="urn:microsoft.com/office/officeart/2005/8/layout/orgChart1"/>
    <dgm:cxn modelId="{1095813D-920B-4AE6-823C-5A7440D651DA}" type="presParOf" srcId="{666DFDBB-3AD2-44D5-AB74-AD30403459F4}" destId="{215059A9-9523-45F4-9638-E78669C74096}" srcOrd="2" destOrd="0" presId="urn:microsoft.com/office/officeart/2005/8/layout/orgChart1"/>
    <dgm:cxn modelId="{716070F6-4E93-4235-B3A9-E7E4039754B2}" type="presParOf" srcId="{541C2566-AAE1-4ADD-8624-5B64BAD65D5A}" destId="{100A3375-BC0A-439C-A190-F0D4C5A3A1C0}" srcOrd="2" destOrd="0" presId="urn:microsoft.com/office/officeart/2005/8/layout/orgChart1"/>
    <dgm:cxn modelId="{0A74A0E2-6381-43AA-BE20-D3B76842BE23}" type="presParOf" srcId="{541C2566-AAE1-4ADD-8624-5B64BAD65D5A}" destId="{B2B16E8B-DA0A-4DC2-81E0-E610F2476EA1}" srcOrd="3" destOrd="0" presId="urn:microsoft.com/office/officeart/2005/8/layout/orgChart1"/>
    <dgm:cxn modelId="{AA4550D5-572E-44AD-BD24-3A2465FB4BDE}" type="presParOf" srcId="{B2B16E8B-DA0A-4DC2-81E0-E610F2476EA1}" destId="{4D5D32CD-1F5B-4017-B346-7510C8C0FF92}" srcOrd="0" destOrd="0" presId="urn:microsoft.com/office/officeart/2005/8/layout/orgChart1"/>
    <dgm:cxn modelId="{00F44EDB-848A-451A-9482-1E943FFF10DE}" type="presParOf" srcId="{4D5D32CD-1F5B-4017-B346-7510C8C0FF92}" destId="{32711157-4508-4299-8F73-BC3FE69FB2CC}" srcOrd="0" destOrd="0" presId="urn:microsoft.com/office/officeart/2005/8/layout/orgChart1"/>
    <dgm:cxn modelId="{50D4C537-BB6A-4AF2-B032-51DF19C12790}" type="presParOf" srcId="{4D5D32CD-1F5B-4017-B346-7510C8C0FF92}" destId="{4494E8A4-2307-46BB-9FD8-2C09253C0746}" srcOrd="1" destOrd="0" presId="urn:microsoft.com/office/officeart/2005/8/layout/orgChart1"/>
    <dgm:cxn modelId="{F752279B-8D9F-477C-AAEF-7D452A1A27C8}" type="presParOf" srcId="{B2B16E8B-DA0A-4DC2-81E0-E610F2476EA1}" destId="{578A8692-E0F3-42C5-8DD3-7005C68579F5}" srcOrd="1" destOrd="0" presId="urn:microsoft.com/office/officeart/2005/8/layout/orgChart1"/>
    <dgm:cxn modelId="{242731B6-60AE-4619-B2EE-BFE72A2C8111}" type="presParOf" srcId="{B2B16E8B-DA0A-4DC2-81E0-E610F2476EA1}" destId="{505C6AB3-EB92-4263-A226-007BF8EB2DC8}" srcOrd="2" destOrd="0" presId="urn:microsoft.com/office/officeart/2005/8/layout/orgChart1"/>
    <dgm:cxn modelId="{A1486D66-07E0-41B8-B7A1-B3F97D25951A}" type="presParOf" srcId="{541C2566-AAE1-4ADD-8624-5B64BAD65D5A}" destId="{E056D36B-DABC-46D6-9FE7-7C88942E29DB}" srcOrd="4" destOrd="0" presId="urn:microsoft.com/office/officeart/2005/8/layout/orgChart1"/>
    <dgm:cxn modelId="{10D055CE-7126-49C2-A782-25AE15FFDBE6}" type="presParOf" srcId="{541C2566-AAE1-4ADD-8624-5B64BAD65D5A}" destId="{6BE3C5DE-EDD3-44E9-A96F-E594E5A2F003}" srcOrd="5" destOrd="0" presId="urn:microsoft.com/office/officeart/2005/8/layout/orgChart1"/>
    <dgm:cxn modelId="{CDCBE95A-2390-4A4A-828C-2CC13F83979B}" type="presParOf" srcId="{6BE3C5DE-EDD3-44E9-A96F-E594E5A2F003}" destId="{15F89AD7-7357-44D4-A477-A5B5BEF883AF}" srcOrd="0" destOrd="0" presId="urn:microsoft.com/office/officeart/2005/8/layout/orgChart1"/>
    <dgm:cxn modelId="{2BC4CD40-D1FD-40F2-94D1-9B0BD17FFF22}" type="presParOf" srcId="{15F89AD7-7357-44D4-A477-A5B5BEF883AF}" destId="{3D622083-8B6D-4805-9137-6A3CD491A53C}" srcOrd="0" destOrd="0" presId="urn:microsoft.com/office/officeart/2005/8/layout/orgChart1"/>
    <dgm:cxn modelId="{628F2B97-219A-462D-A864-E302498F8B55}" type="presParOf" srcId="{15F89AD7-7357-44D4-A477-A5B5BEF883AF}" destId="{B2D6CAB4-BD2A-40F0-A6A2-C6EF347E7283}" srcOrd="1" destOrd="0" presId="urn:microsoft.com/office/officeart/2005/8/layout/orgChart1"/>
    <dgm:cxn modelId="{B6693405-DEC8-4DF1-8D23-CDBEC918C5BB}" type="presParOf" srcId="{6BE3C5DE-EDD3-44E9-A96F-E594E5A2F003}" destId="{3D67DF4E-C00A-4546-B094-96D9CE2BED74}" srcOrd="1" destOrd="0" presId="urn:microsoft.com/office/officeart/2005/8/layout/orgChart1"/>
    <dgm:cxn modelId="{AEB46AE3-1956-4537-A47B-D13360F33A85}" type="presParOf" srcId="{6BE3C5DE-EDD3-44E9-A96F-E594E5A2F003}" destId="{542DED41-0658-40E4-A1C9-B97B75506159}" srcOrd="2" destOrd="0" presId="urn:microsoft.com/office/officeart/2005/8/layout/orgChart1"/>
    <dgm:cxn modelId="{AFA30458-D1F4-4CF9-841D-AA2E630ACAB8}" type="presParOf" srcId="{541C2566-AAE1-4ADD-8624-5B64BAD65D5A}" destId="{1D623F87-2848-43C5-890A-AD05FDF5416F}" srcOrd="6" destOrd="0" presId="urn:microsoft.com/office/officeart/2005/8/layout/orgChart1"/>
    <dgm:cxn modelId="{5B97B2B3-2510-4AC3-B540-139A3A667A47}" type="presParOf" srcId="{541C2566-AAE1-4ADD-8624-5B64BAD65D5A}" destId="{F6868D47-CC69-4B79-B977-675F0B206F0D}" srcOrd="7" destOrd="0" presId="urn:microsoft.com/office/officeart/2005/8/layout/orgChart1"/>
    <dgm:cxn modelId="{75C3F176-4E3E-413E-870F-DAF5E0B92BC4}" type="presParOf" srcId="{F6868D47-CC69-4B79-B977-675F0B206F0D}" destId="{8B3E00A9-7950-4F18-A133-4AA413E27385}" srcOrd="0" destOrd="0" presId="urn:microsoft.com/office/officeart/2005/8/layout/orgChart1"/>
    <dgm:cxn modelId="{E1A53B1E-3827-4BC8-87A6-B1437D480CF0}" type="presParOf" srcId="{8B3E00A9-7950-4F18-A133-4AA413E27385}" destId="{875C1B6A-EA45-46F4-9BC8-EBCF2220B046}" srcOrd="0" destOrd="0" presId="urn:microsoft.com/office/officeart/2005/8/layout/orgChart1"/>
    <dgm:cxn modelId="{8AD067A0-F3A3-4844-8604-3D2862E20BA6}" type="presParOf" srcId="{8B3E00A9-7950-4F18-A133-4AA413E27385}" destId="{6B0156E6-6721-4947-9412-816E554E7F05}" srcOrd="1" destOrd="0" presId="urn:microsoft.com/office/officeart/2005/8/layout/orgChart1"/>
    <dgm:cxn modelId="{54868BF7-2B03-4641-99A7-653DDCA78FF9}" type="presParOf" srcId="{F6868D47-CC69-4B79-B977-675F0B206F0D}" destId="{62657C95-AFE9-4535-AB10-895D7246A766}" srcOrd="1" destOrd="0" presId="urn:microsoft.com/office/officeart/2005/8/layout/orgChart1"/>
    <dgm:cxn modelId="{401CD71E-7C48-42A8-B33B-5D234D810065}" type="presParOf" srcId="{F6868D47-CC69-4B79-B977-675F0B206F0D}" destId="{EC071335-A087-467E-AE4D-97D584E41519}" srcOrd="2" destOrd="0" presId="urn:microsoft.com/office/officeart/2005/8/layout/orgChart1"/>
    <dgm:cxn modelId="{F567C534-444B-4B64-8823-FAE234B61670}" type="presParOf" srcId="{541C2566-AAE1-4ADD-8624-5B64BAD65D5A}" destId="{52B36449-3DFF-4A85-ABF1-4458AAB9E622}" srcOrd="8" destOrd="0" presId="urn:microsoft.com/office/officeart/2005/8/layout/orgChart1"/>
    <dgm:cxn modelId="{47298BC8-C778-43E5-AB0D-ED0D9018F226}" type="presParOf" srcId="{541C2566-AAE1-4ADD-8624-5B64BAD65D5A}" destId="{DE5A5139-DBA5-4E4B-B5E6-5FE725E485CB}" srcOrd="9" destOrd="0" presId="urn:microsoft.com/office/officeart/2005/8/layout/orgChart1"/>
    <dgm:cxn modelId="{17476C29-4213-4995-AA44-0697AADF0BAE}" type="presParOf" srcId="{DE5A5139-DBA5-4E4B-B5E6-5FE725E485CB}" destId="{E4C68351-2ED3-4ED9-9914-36CB622CEA01}" srcOrd="0" destOrd="0" presId="urn:microsoft.com/office/officeart/2005/8/layout/orgChart1"/>
    <dgm:cxn modelId="{182907A8-7B2C-463D-B831-3C65892AC840}" type="presParOf" srcId="{E4C68351-2ED3-4ED9-9914-36CB622CEA01}" destId="{6FD32ACD-97CA-4058-A582-CE0C54744152}" srcOrd="0" destOrd="0" presId="urn:microsoft.com/office/officeart/2005/8/layout/orgChart1"/>
    <dgm:cxn modelId="{2B1F479B-610D-4A9B-9E0D-25389A38EC72}" type="presParOf" srcId="{E4C68351-2ED3-4ED9-9914-36CB622CEA01}" destId="{AF3ECEE3-C477-4A94-8C2D-FA9E808B9776}" srcOrd="1" destOrd="0" presId="urn:microsoft.com/office/officeart/2005/8/layout/orgChart1"/>
    <dgm:cxn modelId="{E4D3BD46-AB99-4BB2-97D0-F0BB2CB04EE7}" type="presParOf" srcId="{DE5A5139-DBA5-4E4B-B5E6-5FE725E485CB}" destId="{4B8EC2D2-5399-4C86-83B3-0F8E026DA433}" srcOrd="1" destOrd="0" presId="urn:microsoft.com/office/officeart/2005/8/layout/orgChart1"/>
    <dgm:cxn modelId="{8D61C8E8-ED98-48E2-9540-DA4B5D226E91}" type="presParOf" srcId="{DE5A5139-DBA5-4E4B-B5E6-5FE725E485CB}" destId="{8A7EC541-6378-4E1E-A25A-D2A17761CF1B}" srcOrd="2" destOrd="0" presId="urn:microsoft.com/office/officeart/2005/8/layout/orgChart1"/>
    <dgm:cxn modelId="{C2AAA777-F121-4572-9750-70094284C9A7}" type="presParOf" srcId="{F634B7BE-2637-482B-887A-1048C91F6071}" destId="{77A00E08-0C1E-493F-AD76-5B6503982363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D623F87-2848-43C5-890A-AD05FDF5416F}">
      <dsp:nvSpPr>
        <dsp:cNvPr id="0" name=""/>
        <dsp:cNvSpPr/>
      </dsp:nvSpPr>
      <dsp:spPr>
        <a:xfrm>
          <a:off x="5582920" y="2129988"/>
          <a:ext cx="4372577" cy="50591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52959"/>
              </a:lnTo>
              <a:lnTo>
                <a:pt x="4372577" y="252959"/>
              </a:lnTo>
              <a:lnTo>
                <a:pt x="4372577" y="505918"/>
              </a:lnTo>
            </a:path>
          </a:pathLst>
        </a:custGeom>
        <a:noFill/>
        <a:ln w="15875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056D36B-DABC-46D6-9FE7-7C88942E29DB}">
      <dsp:nvSpPr>
        <dsp:cNvPr id="0" name=""/>
        <dsp:cNvSpPr/>
      </dsp:nvSpPr>
      <dsp:spPr>
        <a:xfrm>
          <a:off x="5582920" y="2129988"/>
          <a:ext cx="1457525" cy="50591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52959"/>
              </a:lnTo>
              <a:lnTo>
                <a:pt x="1457525" y="252959"/>
              </a:lnTo>
              <a:lnTo>
                <a:pt x="1457525" y="505918"/>
              </a:lnTo>
            </a:path>
          </a:pathLst>
        </a:custGeom>
        <a:noFill/>
        <a:ln w="15875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00A3375-BC0A-439C-A190-F0D4C5A3A1C0}">
      <dsp:nvSpPr>
        <dsp:cNvPr id="0" name=""/>
        <dsp:cNvSpPr/>
      </dsp:nvSpPr>
      <dsp:spPr>
        <a:xfrm>
          <a:off x="4125394" y="2129988"/>
          <a:ext cx="1457525" cy="505918"/>
        </a:xfrm>
        <a:custGeom>
          <a:avLst/>
          <a:gdLst/>
          <a:ahLst/>
          <a:cxnLst/>
          <a:rect l="0" t="0" r="0" b="0"/>
          <a:pathLst>
            <a:path>
              <a:moveTo>
                <a:pt x="1457525" y="0"/>
              </a:moveTo>
              <a:lnTo>
                <a:pt x="1457525" y="252959"/>
              </a:lnTo>
              <a:lnTo>
                <a:pt x="0" y="252959"/>
              </a:lnTo>
              <a:lnTo>
                <a:pt x="0" y="505918"/>
              </a:lnTo>
            </a:path>
          </a:pathLst>
        </a:custGeom>
        <a:noFill/>
        <a:ln w="15875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41AAF31-0782-4793-8EFE-529A9DFDFA8B}">
      <dsp:nvSpPr>
        <dsp:cNvPr id="0" name=""/>
        <dsp:cNvSpPr/>
      </dsp:nvSpPr>
      <dsp:spPr>
        <a:xfrm>
          <a:off x="1210342" y="2129988"/>
          <a:ext cx="4372577" cy="505918"/>
        </a:xfrm>
        <a:custGeom>
          <a:avLst/>
          <a:gdLst/>
          <a:ahLst/>
          <a:cxnLst/>
          <a:rect l="0" t="0" r="0" b="0"/>
          <a:pathLst>
            <a:path>
              <a:moveTo>
                <a:pt x="4372577" y="0"/>
              </a:moveTo>
              <a:lnTo>
                <a:pt x="4372577" y="252959"/>
              </a:lnTo>
              <a:lnTo>
                <a:pt x="0" y="252959"/>
              </a:lnTo>
              <a:lnTo>
                <a:pt x="0" y="505918"/>
              </a:lnTo>
            </a:path>
          </a:pathLst>
        </a:custGeom>
        <a:noFill/>
        <a:ln w="15875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94B1F2A-5520-49EA-B3BA-51AD2E233221}">
      <dsp:nvSpPr>
        <dsp:cNvPr id="0" name=""/>
        <dsp:cNvSpPr/>
      </dsp:nvSpPr>
      <dsp:spPr>
        <a:xfrm>
          <a:off x="3200395" y="365756"/>
          <a:ext cx="4765049" cy="176423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Приоритетные направления Стратегии развития строительной отрасли 2020-2030 г. </a:t>
          </a:r>
          <a:endParaRPr lang="ru-RU" sz="2000" kern="1200" dirty="0"/>
        </a:p>
      </dsp:txBody>
      <dsp:txXfrm>
        <a:off x="3200395" y="365756"/>
        <a:ext cx="4765049" cy="1764232"/>
      </dsp:txXfrm>
    </dsp:sp>
    <dsp:sp modelId="{E50AFCDC-6582-4077-BF7E-8D2BAE8BFA6E}">
      <dsp:nvSpPr>
        <dsp:cNvPr id="0" name=""/>
        <dsp:cNvSpPr/>
      </dsp:nvSpPr>
      <dsp:spPr>
        <a:xfrm>
          <a:off x="5775" y="2635907"/>
          <a:ext cx="2409133" cy="163129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Интенсификацию возведения зданий и сооружений, </a:t>
          </a:r>
          <a:endParaRPr lang="ru-RU" sz="1800" kern="1200" dirty="0"/>
        </a:p>
      </dsp:txBody>
      <dsp:txXfrm>
        <a:off x="5775" y="2635907"/>
        <a:ext cx="2409133" cy="1631296"/>
      </dsp:txXfrm>
    </dsp:sp>
    <dsp:sp modelId="{32711157-4508-4299-8F73-BC3FE69FB2CC}">
      <dsp:nvSpPr>
        <dsp:cNvPr id="0" name=""/>
        <dsp:cNvSpPr/>
      </dsp:nvSpPr>
      <dsp:spPr>
        <a:xfrm>
          <a:off x="2920827" y="2635907"/>
          <a:ext cx="2409133" cy="163129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Обеспечение надлежащего уровня качества строительной продукции</a:t>
          </a:r>
          <a:endParaRPr lang="ru-RU" sz="1800" kern="1200" dirty="0"/>
        </a:p>
      </dsp:txBody>
      <dsp:txXfrm>
        <a:off x="2920827" y="2635907"/>
        <a:ext cx="2409133" cy="1631296"/>
      </dsp:txXfrm>
    </dsp:sp>
    <dsp:sp modelId="{3D622083-8B6D-4805-9137-6A3CD491A53C}">
      <dsp:nvSpPr>
        <dsp:cNvPr id="0" name=""/>
        <dsp:cNvSpPr/>
      </dsp:nvSpPr>
      <dsp:spPr>
        <a:xfrm>
          <a:off x="5835879" y="2635907"/>
          <a:ext cx="2409133" cy="163129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800" kern="1200" dirty="0" smtClean="0"/>
            <a:t>Обеспечение безопасности производства работ</a:t>
          </a:r>
          <a:endParaRPr lang="ru-RU" sz="1800" kern="1200" dirty="0"/>
        </a:p>
      </dsp:txBody>
      <dsp:txXfrm>
        <a:off x="5835879" y="2635907"/>
        <a:ext cx="2409133" cy="1631296"/>
      </dsp:txXfrm>
    </dsp:sp>
    <dsp:sp modelId="{875C1B6A-EA45-46F4-9BC8-EBCF2220B046}">
      <dsp:nvSpPr>
        <dsp:cNvPr id="0" name=""/>
        <dsp:cNvSpPr/>
      </dsp:nvSpPr>
      <dsp:spPr>
        <a:xfrm>
          <a:off x="8750930" y="2635907"/>
          <a:ext cx="2409133" cy="163129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Автономность производство работ </a:t>
          </a:r>
          <a:endParaRPr lang="ru-RU" sz="1800" kern="1200" dirty="0"/>
        </a:p>
      </dsp:txBody>
      <dsp:txXfrm>
        <a:off x="8750930" y="2635907"/>
        <a:ext cx="2409133" cy="163129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A949AA3-941C-474E-8BD6-EA5FCA8B4EA7}">
      <dsp:nvSpPr>
        <dsp:cNvPr id="0" name=""/>
        <dsp:cNvSpPr/>
      </dsp:nvSpPr>
      <dsp:spPr>
        <a:xfrm>
          <a:off x="699612" y="2415"/>
          <a:ext cx="5595242" cy="156990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27940" rIns="41910" bIns="2794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kern="1200" dirty="0" smtClean="0"/>
            <a:t>Крупные производители ориентированы на выпуск продукции в виде комплексных решений, как правило включающих в себя :</a:t>
          </a:r>
          <a:endParaRPr lang="ru-RU" sz="2200" kern="1200" dirty="0"/>
        </a:p>
      </dsp:txBody>
      <dsp:txXfrm>
        <a:off x="745593" y="48396"/>
        <a:ext cx="5503280" cy="1477941"/>
      </dsp:txXfrm>
    </dsp:sp>
    <dsp:sp modelId="{686383B1-EBA4-4225-AA59-EFFB4F6FA3ED}">
      <dsp:nvSpPr>
        <dsp:cNvPr id="0" name=""/>
        <dsp:cNvSpPr/>
      </dsp:nvSpPr>
      <dsp:spPr>
        <a:xfrm>
          <a:off x="1259137" y="1572318"/>
          <a:ext cx="559524" cy="69799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97995"/>
              </a:lnTo>
              <a:lnTo>
                <a:pt x="559524" y="697995"/>
              </a:lnTo>
            </a:path>
          </a:pathLst>
        </a:custGeom>
        <a:noFill/>
        <a:ln w="15875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50327AE-45BA-40D2-9BD5-B373244E4798}">
      <dsp:nvSpPr>
        <dsp:cNvPr id="0" name=""/>
        <dsp:cNvSpPr/>
      </dsp:nvSpPr>
      <dsp:spPr>
        <a:xfrm>
          <a:off x="1818661" y="1804983"/>
          <a:ext cx="3455772" cy="93066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0005" tIns="26670" rIns="40005" bIns="2667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kern="1200" dirty="0" smtClean="0"/>
            <a:t>материалы и конструкции</a:t>
          </a:r>
          <a:endParaRPr lang="ru-RU" sz="2100" kern="1200" dirty="0"/>
        </a:p>
      </dsp:txBody>
      <dsp:txXfrm>
        <a:off x="1845919" y="1832241"/>
        <a:ext cx="3401256" cy="876144"/>
      </dsp:txXfrm>
    </dsp:sp>
    <dsp:sp modelId="{E1FA1950-58FE-41D9-A0F1-E717AE8973EF}">
      <dsp:nvSpPr>
        <dsp:cNvPr id="0" name=""/>
        <dsp:cNvSpPr/>
      </dsp:nvSpPr>
      <dsp:spPr>
        <a:xfrm>
          <a:off x="1259137" y="1572318"/>
          <a:ext cx="559524" cy="186132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861320"/>
              </a:lnTo>
              <a:lnTo>
                <a:pt x="559524" y="1861320"/>
              </a:lnTo>
            </a:path>
          </a:pathLst>
        </a:custGeom>
        <a:noFill/>
        <a:ln w="15875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2BCA149-41A7-40C5-AC3F-8566677C36F7}">
      <dsp:nvSpPr>
        <dsp:cNvPr id="0" name=""/>
        <dsp:cNvSpPr/>
      </dsp:nvSpPr>
      <dsp:spPr>
        <a:xfrm>
          <a:off x="1818661" y="2968309"/>
          <a:ext cx="3494652" cy="93066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0005" tIns="26670" rIns="40005" bIns="2667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kern="1200" dirty="0" smtClean="0"/>
            <a:t>организационные решения строительства</a:t>
          </a:r>
          <a:endParaRPr lang="ru-RU" sz="2100" kern="1200" dirty="0"/>
        </a:p>
      </dsp:txBody>
      <dsp:txXfrm>
        <a:off x="1845919" y="2995567"/>
        <a:ext cx="3440136" cy="876144"/>
      </dsp:txXfrm>
    </dsp:sp>
    <dsp:sp modelId="{1EAEA0C4-8090-481A-9820-0937A9261E0D}">
      <dsp:nvSpPr>
        <dsp:cNvPr id="0" name=""/>
        <dsp:cNvSpPr/>
      </dsp:nvSpPr>
      <dsp:spPr>
        <a:xfrm>
          <a:off x="1259137" y="1572318"/>
          <a:ext cx="559524" cy="302464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024646"/>
              </a:lnTo>
              <a:lnTo>
                <a:pt x="559524" y="3024646"/>
              </a:lnTo>
            </a:path>
          </a:pathLst>
        </a:custGeom>
        <a:noFill/>
        <a:ln w="15875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8E0A660-C7CB-452F-9417-75D9A66CEC65}">
      <dsp:nvSpPr>
        <dsp:cNvPr id="0" name=""/>
        <dsp:cNvSpPr/>
      </dsp:nvSpPr>
      <dsp:spPr>
        <a:xfrm>
          <a:off x="1818661" y="4131634"/>
          <a:ext cx="3527887" cy="93066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0005" tIns="26670" rIns="40005" bIns="2667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kern="1200" dirty="0" smtClean="0"/>
            <a:t>технологические решения строительства</a:t>
          </a:r>
          <a:endParaRPr lang="ru-RU" sz="2100" kern="1200" dirty="0"/>
        </a:p>
      </dsp:txBody>
      <dsp:txXfrm>
        <a:off x="1845919" y="4158892"/>
        <a:ext cx="3473371" cy="87614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A949AA3-941C-474E-8BD6-EA5FCA8B4EA7}">
      <dsp:nvSpPr>
        <dsp:cNvPr id="0" name=""/>
        <dsp:cNvSpPr/>
      </dsp:nvSpPr>
      <dsp:spPr>
        <a:xfrm>
          <a:off x="4951" y="94809"/>
          <a:ext cx="6431091" cy="86376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30480" rIns="4572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/>
            <a:t>Примеры «коробочных решений» в строительстве:</a:t>
          </a:r>
          <a:endParaRPr lang="ru-RU" sz="2400" kern="1200" dirty="0"/>
        </a:p>
      </dsp:txBody>
      <dsp:txXfrm>
        <a:off x="30250" y="120108"/>
        <a:ext cx="6380493" cy="813164"/>
      </dsp:txXfrm>
    </dsp:sp>
    <dsp:sp modelId="{686383B1-EBA4-4225-AA59-EFFB4F6FA3ED}">
      <dsp:nvSpPr>
        <dsp:cNvPr id="0" name=""/>
        <dsp:cNvSpPr/>
      </dsp:nvSpPr>
      <dsp:spPr>
        <a:xfrm>
          <a:off x="648061" y="958571"/>
          <a:ext cx="643109" cy="80226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02265"/>
              </a:lnTo>
              <a:lnTo>
                <a:pt x="643109" y="802265"/>
              </a:lnTo>
            </a:path>
          </a:pathLst>
        </a:custGeom>
        <a:noFill/>
        <a:ln w="15875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50327AE-45BA-40D2-9BD5-B373244E4798}">
      <dsp:nvSpPr>
        <dsp:cNvPr id="0" name=""/>
        <dsp:cNvSpPr/>
      </dsp:nvSpPr>
      <dsp:spPr>
        <a:xfrm>
          <a:off x="1291170" y="1225993"/>
          <a:ext cx="6206345" cy="106968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2385" tIns="21590" rIns="32385" bIns="2159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dirty="0" smtClean="0"/>
            <a:t>производители армирующих материалов на основе углеродных волокон по мимо непосредственно изделий предлагают широкий спектр компаундов и грунтовок</a:t>
          </a:r>
          <a:endParaRPr lang="ru-RU" sz="1700" kern="1200" dirty="0"/>
        </a:p>
      </dsp:txBody>
      <dsp:txXfrm>
        <a:off x="1322500" y="1257323"/>
        <a:ext cx="6143685" cy="1007027"/>
      </dsp:txXfrm>
    </dsp:sp>
    <dsp:sp modelId="{E1FA1950-58FE-41D9-A0F1-E717AE8973EF}">
      <dsp:nvSpPr>
        <dsp:cNvPr id="0" name=""/>
        <dsp:cNvSpPr/>
      </dsp:nvSpPr>
      <dsp:spPr>
        <a:xfrm>
          <a:off x="648061" y="958571"/>
          <a:ext cx="643109" cy="213937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139375"/>
              </a:lnTo>
              <a:lnTo>
                <a:pt x="643109" y="2139375"/>
              </a:lnTo>
            </a:path>
          </a:pathLst>
        </a:custGeom>
        <a:noFill/>
        <a:ln w="15875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2BCA149-41A7-40C5-AC3F-8566677C36F7}">
      <dsp:nvSpPr>
        <dsp:cNvPr id="0" name=""/>
        <dsp:cNvSpPr/>
      </dsp:nvSpPr>
      <dsp:spPr>
        <a:xfrm>
          <a:off x="1291170" y="2563103"/>
          <a:ext cx="6163455" cy="106968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2385" tIns="21590" rIns="32385" bIns="2159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dirty="0" smtClean="0"/>
            <a:t>производители ремонтных смесей производят и поставляют специфическую оснастку, оборудование и расходные материалы для инъекционных работ;</a:t>
          </a:r>
          <a:endParaRPr lang="ru-RU" sz="1700" kern="1200" dirty="0"/>
        </a:p>
      </dsp:txBody>
      <dsp:txXfrm>
        <a:off x="1322500" y="2594433"/>
        <a:ext cx="6100795" cy="1007027"/>
      </dsp:txXfrm>
    </dsp:sp>
    <dsp:sp modelId="{1EAEA0C4-8090-481A-9820-0937A9261E0D}">
      <dsp:nvSpPr>
        <dsp:cNvPr id="0" name=""/>
        <dsp:cNvSpPr/>
      </dsp:nvSpPr>
      <dsp:spPr>
        <a:xfrm>
          <a:off x="648061" y="958571"/>
          <a:ext cx="643109" cy="347648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476485"/>
              </a:lnTo>
              <a:lnTo>
                <a:pt x="643109" y="3476485"/>
              </a:lnTo>
            </a:path>
          </a:pathLst>
        </a:custGeom>
        <a:noFill/>
        <a:ln w="15875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8E0A660-C7CB-452F-9417-75D9A66CEC65}">
      <dsp:nvSpPr>
        <dsp:cNvPr id="0" name=""/>
        <dsp:cNvSpPr/>
      </dsp:nvSpPr>
      <dsp:spPr>
        <a:xfrm>
          <a:off x="1291170" y="3900213"/>
          <a:ext cx="6171978" cy="106968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2385" tIns="21590" rIns="32385" bIns="2159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dirty="0" smtClean="0"/>
            <a:t>производители вентилируемых фасадных систем предлагают комплексное решение, включающее элементы несущей подсистемы, облицовки и крепежа.</a:t>
          </a:r>
          <a:endParaRPr lang="ru-RU" sz="1700" kern="1200" dirty="0"/>
        </a:p>
      </dsp:txBody>
      <dsp:txXfrm>
        <a:off x="1322500" y="3931543"/>
        <a:ext cx="6109318" cy="1007027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4AAC401-3628-4834-ACE1-8FA434EFCE0E}">
      <dsp:nvSpPr>
        <dsp:cNvPr id="0" name=""/>
        <dsp:cNvSpPr/>
      </dsp:nvSpPr>
      <dsp:spPr>
        <a:xfrm>
          <a:off x="0" y="18263"/>
          <a:ext cx="5499931" cy="84157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/>
            <a:t>Области применения разработанной технологии:</a:t>
          </a:r>
          <a:endParaRPr lang="ru-RU" sz="2000" b="1" kern="1200" dirty="0"/>
        </a:p>
      </dsp:txBody>
      <dsp:txXfrm>
        <a:off x="41082" y="59345"/>
        <a:ext cx="5417767" cy="759413"/>
      </dsp:txXfrm>
    </dsp:sp>
    <dsp:sp modelId="{4E301F90-9A55-4023-80A7-B220B8B32709}">
      <dsp:nvSpPr>
        <dsp:cNvPr id="0" name=""/>
        <dsp:cNvSpPr/>
      </dsp:nvSpPr>
      <dsp:spPr>
        <a:xfrm>
          <a:off x="0" y="859840"/>
          <a:ext cx="5499931" cy="120976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4623" tIns="19050" rIns="106680" bIns="19050" numCol="1" spcCol="1270" anchor="t" anchorCtr="0">
          <a:noAutofit/>
        </a:bodyPr>
        <a:lstStyle/>
        <a:p>
          <a:pPr marL="114300" lvl="1" indent="-114300" algn="l" defTabSz="666750">
            <a:lnSpc>
              <a:spcPct val="100000"/>
            </a:lnSpc>
            <a:spcBef>
              <a:spcPct val="0"/>
            </a:spcBef>
            <a:spcAft>
              <a:spcPts val="600"/>
            </a:spcAft>
            <a:buChar char="••"/>
          </a:pPr>
          <a:r>
            <a:rPr lang="ru-RU" sz="1500" kern="1200" dirty="0" smtClean="0"/>
            <a:t>Сельское хозяйство;</a:t>
          </a:r>
          <a:endParaRPr lang="ru-RU" sz="1500" kern="1200" dirty="0"/>
        </a:p>
        <a:p>
          <a:pPr marL="114300" lvl="1" indent="-114300" algn="l" defTabSz="666750">
            <a:lnSpc>
              <a:spcPct val="100000"/>
            </a:lnSpc>
            <a:spcBef>
              <a:spcPct val="0"/>
            </a:spcBef>
            <a:spcAft>
              <a:spcPts val="600"/>
            </a:spcAft>
            <a:buChar char="••"/>
          </a:pPr>
          <a:r>
            <a:rPr lang="ru-RU" sz="1500" kern="1200" dirty="0" smtClean="0"/>
            <a:t>Промышленность;</a:t>
          </a:r>
          <a:endParaRPr lang="ru-RU" sz="1500" kern="1200" dirty="0"/>
        </a:p>
        <a:p>
          <a:pPr marL="114300" lvl="1" indent="-114300" algn="l" defTabSz="666750">
            <a:lnSpc>
              <a:spcPct val="100000"/>
            </a:lnSpc>
            <a:spcBef>
              <a:spcPct val="0"/>
            </a:spcBef>
            <a:spcAft>
              <a:spcPts val="600"/>
            </a:spcAft>
            <a:buChar char="••"/>
          </a:pPr>
          <a:r>
            <a:rPr lang="ru-RU" sz="1500" kern="1200" dirty="0" smtClean="0"/>
            <a:t>Гражданская оборона;</a:t>
          </a:r>
          <a:endParaRPr lang="ru-RU" sz="1500" kern="1200" dirty="0"/>
        </a:p>
        <a:p>
          <a:pPr marL="114300" lvl="1" indent="-114300" algn="l" defTabSz="666750">
            <a:lnSpc>
              <a:spcPct val="100000"/>
            </a:lnSpc>
            <a:spcBef>
              <a:spcPct val="0"/>
            </a:spcBef>
            <a:spcAft>
              <a:spcPts val="600"/>
            </a:spcAft>
            <a:buChar char="••"/>
          </a:pPr>
          <a:r>
            <a:rPr lang="ru-RU" sz="1500" kern="1200" dirty="0" smtClean="0"/>
            <a:t>Военная инфраструктура</a:t>
          </a:r>
          <a:endParaRPr lang="ru-RU" sz="1500" kern="1200" dirty="0"/>
        </a:p>
      </dsp:txBody>
      <dsp:txXfrm>
        <a:off x="0" y="859840"/>
        <a:ext cx="5499931" cy="1209767"/>
      </dsp:txXfrm>
    </dsp:sp>
    <dsp:sp modelId="{4BDE2907-18ED-4696-934F-B2D13BD9E0E9}">
      <dsp:nvSpPr>
        <dsp:cNvPr id="0" name=""/>
        <dsp:cNvSpPr/>
      </dsp:nvSpPr>
      <dsp:spPr>
        <a:xfrm>
          <a:off x="0" y="2090270"/>
          <a:ext cx="5499931" cy="84157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/>
            <a:t>Преимущества разработанной технологии:</a:t>
          </a:r>
          <a:endParaRPr lang="ru-RU" sz="2000" b="1" kern="1200" dirty="0"/>
        </a:p>
      </dsp:txBody>
      <dsp:txXfrm>
        <a:off x="41082" y="2131352"/>
        <a:ext cx="5417767" cy="759413"/>
      </dsp:txXfrm>
    </dsp:sp>
    <dsp:sp modelId="{DD43A30F-6E4E-4B45-9168-3D33424E8849}">
      <dsp:nvSpPr>
        <dsp:cNvPr id="0" name=""/>
        <dsp:cNvSpPr/>
      </dsp:nvSpPr>
      <dsp:spPr>
        <a:xfrm>
          <a:off x="12732" y="2911185"/>
          <a:ext cx="5474466" cy="234520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4623" tIns="19050" rIns="106680" bIns="19050" numCol="1" spcCol="1270" anchor="t" anchorCtr="0">
          <a:noAutofit/>
        </a:bodyPr>
        <a:lstStyle/>
        <a:p>
          <a:pPr marL="114300" lvl="1" indent="-114300" algn="l" defTabSz="666750">
            <a:lnSpc>
              <a:spcPct val="100000"/>
            </a:lnSpc>
            <a:spcBef>
              <a:spcPct val="0"/>
            </a:spcBef>
            <a:spcAft>
              <a:spcPts val="600"/>
            </a:spcAft>
            <a:buChar char="••"/>
          </a:pPr>
          <a:r>
            <a:rPr lang="ru-RU" sz="1500" i="1" kern="1200" dirty="0" smtClean="0">
              <a:solidFill>
                <a:schemeClr val="bg1"/>
              </a:solidFill>
              <a:latin typeface="GOST type B" pitchFamily="34" charset="0"/>
            </a:rPr>
            <a:t>Сокращение срока строительства до 5-7 дней на сооружение</a:t>
          </a:r>
          <a:endParaRPr lang="ru-RU" sz="1500" kern="1200" dirty="0"/>
        </a:p>
        <a:p>
          <a:pPr marL="114300" lvl="1" indent="-114300" algn="l" defTabSz="666750">
            <a:lnSpc>
              <a:spcPct val="100000"/>
            </a:lnSpc>
            <a:spcBef>
              <a:spcPct val="0"/>
            </a:spcBef>
            <a:spcAft>
              <a:spcPts val="600"/>
            </a:spcAft>
            <a:buChar char="••"/>
          </a:pPr>
          <a:r>
            <a:rPr lang="ru-RU" sz="1500" i="1" kern="1200" dirty="0" smtClean="0">
              <a:solidFill>
                <a:schemeClr val="bg1"/>
              </a:solidFill>
              <a:latin typeface="GOST type B" pitchFamily="34" charset="0"/>
            </a:rPr>
            <a:t>Автономность строительства (отсутствие привязки базам снабжения, электросетям и водопроводу)</a:t>
          </a:r>
          <a:endParaRPr lang="ru-RU" sz="1500" kern="1200" dirty="0"/>
        </a:p>
        <a:p>
          <a:pPr marL="114300" lvl="1" indent="-114300" algn="l" defTabSz="666750">
            <a:lnSpc>
              <a:spcPct val="100000"/>
            </a:lnSpc>
            <a:spcBef>
              <a:spcPct val="0"/>
            </a:spcBef>
            <a:spcAft>
              <a:spcPts val="600"/>
            </a:spcAft>
            <a:buChar char="••"/>
          </a:pPr>
          <a:r>
            <a:rPr lang="ru-RU" sz="1500" i="1" kern="1200" dirty="0" smtClean="0">
              <a:solidFill>
                <a:schemeClr val="bg1"/>
              </a:solidFill>
              <a:latin typeface="GOST type B" pitchFamily="34" charset="0"/>
            </a:rPr>
            <a:t>Возможность возведения свода без устройства фундаментов</a:t>
          </a:r>
          <a:endParaRPr lang="ru-RU" sz="1500" kern="1200" dirty="0"/>
        </a:p>
        <a:p>
          <a:pPr marL="114300" lvl="1" indent="-114300" algn="l" defTabSz="666750">
            <a:lnSpc>
              <a:spcPct val="100000"/>
            </a:lnSpc>
            <a:spcBef>
              <a:spcPct val="0"/>
            </a:spcBef>
            <a:spcAft>
              <a:spcPts val="600"/>
            </a:spcAft>
            <a:buChar char="••"/>
          </a:pPr>
          <a:r>
            <a:rPr lang="ru-RU" sz="1500" i="1" kern="1200" dirty="0" smtClean="0">
              <a:solidFill>
                <a:schemeClr val="bg1"/>
              </a:solidFill>
              <a:latin typeface="GOST type B" pitchFamily="34" charset="0"/>
            </a:rPr>
            <a:t>Сокращение трудозатрат на содержание</a:t>
          </a:r>
          <a:endParaRPr lang="ru-RU" sz="1500" kern="1200" dirty="0"/>
        </a:p>
        <a:p>
          <a:pPr marL="114300" lvl="1" indent="-114300" algn="l" defTabSz="666750">
            <a:lnSpc>
              <a:spcPct val="100000"/>
            </a:lnSpc>
            <a:spcBef>
              <a:spcPct val="0"/>
            </a:spcBef>
            <a:spcAft>
              <a:spcPts val="600"/>
            </a:spcAft>
            <a:buChar char="••"/>
          </a:pPr>
          <a:r>
            <a:rPr lang="ru-RU" sz="1500" i="1" kern="1200" dirty="0" smtClean="0">
              <a:solidFill>
                <a:schemeClr val="bg1"/>
              </a:solidFill>
              <a:latin typeface="GOST type B" pitchFamily="34" charset="0"/>
            </a:rPr>
            <a:t>Возможность строительства без применения крановой техники</a:t>
          </a:r>
          <a:endParaRPr lang="ru-RU" sz="1500" kern="1200" dirty="0"/>
        </a:p>
      </dsp:txBody>
      <dsp:txXfrm>
        <a:off x="12732" y="2911185"/>
        <a:ext cx="5474466" cy="2345206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FDB2EE7-CE05-48AC-8418-EC10F6B37851}">
      <dsp:nvSpPr>
        <dsp:cNvPr id="0" name=""/>
        <dsp:cNvSpPr/>
      </dsp:nvSpPr>
      <dsp:spPr>
        <a:xfrm>
          <a:off x="5895619" y="558801"/>
          <a:ext cx="4885260" cy="42392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11963"/>
              </a:lnTo>
              <a:lnTo>
                <a:pt x="4885260" y="211963"/>
              </a:lnTo>
              <a:lnTo>
                <a:pt x="4885260" y="423927"/>
              </a:lnTo>
            </a:path>
          </a:pathLst>
        </a:custGeom>
        <a:noFill/>
        <a:ln w="15875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3332EF8-0BD3-42E1-A80E-89763892ADD6}">
      <dsp:nvSpPr>
        <dsp:cNvPr id="0" name=""/>
        <dsp:cNvSpPr/>
      </dsp:nvSpPr>
      <dsp:spPr>
        <a:xfrm>
          <a:off x="5895619" y="558801"/>
          <a:ext cx="2442630" cy="42392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11963"/>
              </a:lnTo>
              <a:lnTo>
                <a:pt x="2442630" y="211963"/>
              </a:lnTo>
              <a:lnTo>
                <a:pt x="2442630" y="423927"/>
              </a:lnTo>
            </a:path>
          </a:pathLst>
        </a:custGeom>
        <a:noFill/>
        <a:ln w="15875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5BB9193-40E1-4AC3-99F6-C05B600BB5D2}">
      <dsp:nvSpPr>
        <dsp:cNvPr id="0" name=""/>
        <dsp:cNvSpPr/>
      </dsp:nvSpPr>
      <dsp:spPr>
        <a:xfrm>
          <a:off x="5849898" y="558801"/>
          <a:ext cx="91440" cy="423927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423927"/>
              </a:lnTo>
            </a:path>
          </a:pathLst>
        </a:custGeom>
        <a:noFill/>
        <a:ln w="15875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50178DE-F8A7-4C52-B546-751DFD0E3100}">
      <dsp:nvSpPr>
        <dsp:cNvPr id="0" name=""/>
        <dsp:cNvSpPr/>
      </dsp:nvSpPr>
      <dsp:spPr>
        <a:xfrm>
          <a:off x="3452988" y="558801"/>
          <a:ext cx="2442630" cy="423927"/>
        </a:xfrm>
        <a:custGeom>
          <a:avLst/>
          <a:gdLst/>
          <a:ahLst/>
          <a:cxnLst/>
          <a:rect l="0" t="0" r="0" b="0"/>
          <a:pathLst>
            <a:path>
              <a:moveTo>
                <a:pt x="2442630" y="0"/>
              </a:moveTo>
              <a:lnTo>
                <a:pt x="2442630" y="211963"/>
              </a:lnTo>
              <a:lnTo>
                <a:pt x="0" y="211963"/>
              </a:lnTo>
              <a:lnTo>
                <a:pt x="0" y="423927"/>
              </a:lnTo>
            </a:path>
          </a:pathLst>
        </a:custGeom>
        <a:noFill/>
        <a:ln w="15875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B9B8C78-53B5-4412-AD2A-408A05FC2D66}">
      <dsp:nvSpPr>
        <dsp:cNvPr id="0" name=""/>
        <dsp:cNvSpPr/>
      </dsp:nvSpPr>
      <dsp:spPr>
        <a:xfrm>
          <a:off x="1010358" y="558801"/>
          <a:ext cx="4885260" cy="423927"/>
        </a:xfrm>
        <a:custGeom>
          <a:avLst/>
          <a:gdLst/>
          <a:ahLst/>
          <a:cxnLst/>
          <a:rect l="0" t="0" r="0" b="0"/>
          <a:pathLst>
            <a:path>
              <a:moveTo>
                <a:pt x="4885260" y="0"/>
              </a:moveTo>
              <a:lnTo>
                <a:pt x="4885260" y="211963"/>
              </a:lnTo>
              <a:lnTo>
                <a:pt x="0" y="211963"/>
              </a:lnTo>
              <a:lnTo>
                <a:pt x="0" y="423927"/>
              </a:lnTo>
            </a:path>
          </a:pathLst>
        </a:custGeom>
        <a:noFill/>
        <a:ln w="15875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4B7AEA8-65DA-4D7C-B499-AE0E249060E4}">
      <dsp:nvSpPr>
        <dsp:cNvPr id="0" name=""/>
        <dsp:cNvSpPr/>
      </dsp:nvSpPr>
      <dsp:spPr>
        <a:xfrm>
          <a:off x="1891007" y="202480"/>
          <a:ext cx="8009222" cy="35632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 dirty="0" smtClean="0"/>
            <a:t>Перспективные направления исследований, реализуемых НТЦ</a:t>
          </a:r>
          <a:endParaRPr lang="ru-RU" sz="1300" kern="1200" dirty="0"/>
        </a:p>
      </dsp:txBody>
      <dsp:txXfrm>
        <a:off x="1891007" y="202480"/>
        <a:ext cx="8009222" cy="356321"/>
      </dsp:txXfrm>
    </dsp:sp>
    <dsp:sp modelId="{CE42F04C-99EE-4543-8156-400C6CA1B486}">
      <dsp:nvSpPr>
        <dsp:cNvPr id="0" name=""/>
        <dsp:cNvSpPr/>
      </dsp:nvSpPr>
      <dsp:spPr>
        <a:xfrm>
          <a:off x="1007" y="982729"/>
          <a:ext cx="2018702" cy="100935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 dirty="0" smtClean="0"/>
            <a:t>Разработка эффективных материалов для монолитного строительства </a:t>
          </a:r>
          <a:endParaRPr lang="ru-RU" sz="1300" kern="1200" dirty="0"/>
        </a:p>
      </dsp:txBody>
      <dsp:txXfrm>
        <a:off x="1007" y="982729"/>
        <a:ext cx="2018702" cy="1009351"/>
      </dsp:txXfrm>
    </dsp:sp>
    <dsp:sp modelId="{FFA61290-5716-4B04-9B9D-22EDB9590346}">
      <dsp:nvSpPr>
        <dsp:cNvPr id="0" name=""/>
        <dsp:cNvSpPr/>
      </dsp:nvSpPr>
      <dsp:spPr>
        <a:xfrm>
          <a:off x="2443637" y="982729"/>
          <a:ext cx="2018702" cy="100935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 dirty="0" smtClean="0"/>
            <a:t>Исследование технологий возведения монолитных сооружений на </a:t>
          </a:r>
          <a:r>
            <a:rPr lang="ru-RU" sz="1300" kern="1200" dirty="0" err="1" smtClean="0"/>
            <a:t>пневмоопалубке</a:t>
          </a:r>
          <a:endParaRPr lang="ru-RU" sz="1300" kern="1200" dirty="0"/>
        </a:p>
      </dsp:txBody>
      <dsp:txXfrm>
        <a:off x="2443637" y="982729"/>
        <a:ext cx="2018702" cy="1009351"/>
      </dsp:txXfrm>
    </dsp:sp>
    <dsp:sp modelId="{752EF22A-ABC8-4910-B622-13DAB567A089}">
      <dsp:nvSpPr>
        <dsp:cNvPr id="0" name=""/>
        <dsp:cNvSpPr/>
      </dsp:nvSpPr>
      <dsp:spPr>
        <a:xfrm>
          <a:off x="4886267" y="982729"/>
          <a:ext cx="2018702" cy="100935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 dirty="0" smtClean="0"/>
            <a:t>Исследование вопросов конструирования пневматических сооружений</a:t>
          </a:r>
          <a:endParaRPr lang="ru-RU" sz="1300" kern="1200" dirty="0"/>
        </a:p>
      </dsp:txBody>
      <dsp:txXfrm>
        <a:off x="4886267" y="982729"/>
        <a:ext cx="2018702" cy="1009351"/>
      </dsp:txXfrm>
    </dsp:sp>
    <dsp:sp modelId="{810F3F1B-6601-4E71-A1E7-C5959C7F69C6}">
      <dsp:nvSpPr>
        <dsp:cNvPr id="0" name=""/>
        <dsp:cNvSpPr/>
      </dsp:nvSpPr>
      <dsp:spPr>
        <a:xfrm>
          <a:off x="7328897" y="982729"/>
          <a:ext cx="2018702" cy="100935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 dirty="0" smtClean="0"/>
            <a:t>Исследование и разработка аддитивных технологий монолитного строительства</a:t>
          </a:r>
        </a:p>
      </dsp:txBody>
      <dsp:txXfrm>
        <a:off x="7328897" y="982729"/>
        <a:ext cx="2018702" cy="1009351"/>
      </dsp:txXfrm>
    </dsp:sp>
    <dsp:sp modelId="{4C4B7917-182A-4760-BF4F-4AEEFCC63219}">
      <dsp:nvSpPr>
        <dsp:cNvPr id="0" name=""/>
        <dsp:cNvSpPr/>
      </dsp:nvSpPr>
      <dsp:spPr>
        <a:xfrm>
          <a:off x="9771527" y="982729"/>
          <a:ext cx="2018702" cy="100935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 dirty="0" smtClean="0"/>
            <a:t>Разработка методов верификации качества, включая ТИМ</a:t>
          </a:r>
        </a:p>
      </dsp:txBody>
      <dsp:txXfrm>
        <a:off x="9771527" y="982729"/>
        <a:ext cx="2018702" cy="1009351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2B36449-3DFF-4A85-ABF1-4458AAB9E622}">
      <dsp:nvSpPr>
        <dsp:cNvPr id="0" name=""/>
        <dsp:cNvSpPr/>
      </dsp:nvSpPr>
      <dsp:spPr>
        <a:xfrm>
          <a:off x="5914514" y="1216258"/>
          <a:ext cx="4874217" cy="35099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75496"/>
              </a:lnTo>
              <a:lnTo>
                <a:pt x="4874217" y="175496"/>
              </a:lnTo>
              <a:lnTo>
                <a:pt x="4874217" y="350993"/>
              </a:lnTo>
            </a:path>
          </a:pathLst>
        </a:custGeom>
        <a:noFill/>
        <a:ln w="15875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D623F87-2848-43C5-890A-AD05FDF5416F}">
      <dsp:nvSpPr>
        <dsp:cNvPr id="0" name=""/>
        <dsp:cNvSpPr/>
      </dsp:nvSpPr>
      <dsp:spPr>
        <a:xfrm>
          <a:off x="5914514" y="1216258"/>
          <a:ext cx="153300" cy="34808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72588"/>
              </a:lnTo>
              <a:lnTo>
                <a:pt x="153300" y="172588"/>
              </a:lnTo>
              <a:lnTo>
                <a:pt x="153300" y="348085"/>
              </a:lnTo>
            </a:path>
          </a:pathLst>
        </a:custGeom>
        <a:noFill/>
        <a:ln w="15875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056D36B-DABC-46D6-9FE7-7C88942E29DB}">
      <dsp:nvSpPr>
        <dsp:cNvPr id="0" name=""/>
        <dsp:cNvSpPr/>
      </dsp:nvSpPr>
      <dsp:spPr>
        <a:xfrm>
          <a:off x="5914514" y="1216258"/>
          <a:ext cx="2495866" cy="35886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83369"/>
              </a:lnTo>
              <a:lnTo>
                <a:pt x="2495866" y="183369"/>
              </a:lnTo>
              <a:lnTo>
                <a:pt x="2495866" y="358866"/>
              </a:lnTo>
            </a:path>
          </a:pathLst>
        </a:custGeom>
        <a:noFill/>
        <a:ln w="15875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00A3375-BC0A-439C-A190-F0D4C5A3A1C0}">
      <dsp:nvSpPr>
        <dsp:cNvPr id="0" name=""/>
        <dsp:cNvSpPr/>
      </dsp:nvSpPr>
      <dsp:spPr>
        <a:xfrm>
          <a:off x="3608886" y="1216258"/>
          <a:ext cx="2305627" cy="350993"/>
        </a:xfrm>
        <a:custGeom>
          <a:avLst/>
          <a:gdLst/>
          <a:ahLst/>
          <a:cxnLst/>
          <a:rect l="0" t="0" r="0" b="0"/>
          <a:pathLst>
            <a:path>
              <a:moveTo>
                <a:pt x="2305627" y="0"/>
              </a:moveTo>
              <a:lnTo>
                <a:pt x="2305627" y="175496"/>
              </a:lnTo>
              <a:lnTo>
                <a:pt x="0" y="175496"/>
              </a:lnTo>
              <a:lnTo>
                <a:pt x="0" y="350993"/>
              </a:lnTo>
            </a:path>
          </a:pathLst>
        </a:custGeom>
        <a:noFill/>
        <a:ln w="15875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41AAF31-0782-4793-8EFE-529A9DFDFA8B}">
      <dsp:nvSpPr>
        <dsp:cNvPr id="0" name=""/>
        <dsp:cNvSpPr/>
      </dsp:nvSpPr>
      <dsp:spPr>
        <a:xfrm>
          <a:off x="1093915" y="1216258"/>
          <a:ext cx="4820598" cy="350993"/>
        </a:xfrm>
        <a:custGeom>
          <a:avLst/>
          <a:gdLst/>
          <a:ahLst/>
          <a:cxnLst/>
          <a:rect l="0" t="0" r="0" b="0"/>
          <a:pathLst>
            <a:path>
              <a:moveTo>
                <a:pt x="4820598" y="0"/>
              </a:moveTo>
              <a:lnTo>
                <a:pt x="4820598" y="175496"/>
              </a:lnTo>
              <a:lnTo>
                <a:pt x="0" y="175496"/>
              </a:lnTo>
              <a:lnTo>
                <a:pt x="0" y="350993"/>
              </a:lnTo>
            </a:path>
          </a:pathLst>
        </a:custGeom>
        <a:noFill/>
        <a:ln w="15875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94B1F2A-5520-49EA-B3BA-51AD2E233221}">
      <dsp:nvSpPr>
        <dsp:cNvPr id="0" name=""/>
        <dsp:cNvSpPr/>
      </dsp:nvSpPr>
      <dsp:spPr>
        <a:xfrm>
          <a:off x="4261575" y="581962"/>
          <a:ext cx="3305876" cy="63429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Перспективы взаимодействия</a:t>
          </a:r>
          <a:endParaRPr lang="ru-RU" sz="2000" kern="1200" dirty="0"/>
        </a:p>
      </dsp:txBody>
      <dsp:txXfrm>
        <a:off x="4261575" y="581962"/>
        <a:ext cx="3305876" cy="634295"/>
      </dsp:txXfrm>
    </dsp:sp>
    <dsp:sp modelId="{E50AFCDC-6582-4077-BF7E-8D2BAE8BFA6E}">
      <dsp:nvSpPr>
        <dsp:cNvPr id="0" name=""/>
        <dsp:cNvSpPr/>
      </dsp:nvSpPr>
      <dsp:spPr>
        <a:xfrm>
          <a:off x="1037" y="1567252"/>
          <a:ext cx="2185755" cy="1693687"/>
        </a:xfrm>
        <a:prstGeom prst="rect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800" kern="1200" dirty="0"/>
        </a:p>
      </dsp:txBody>
      <dsp:txXfrm>
        <a:off x="1037" y="1567252"/>
        <a:ext cx="2185755" cy="1693687"/>
      </dsp:txXfrm>
    </dsp:sp>
    <dsp:sp modelId="{32711157-4508-4299-8F73-BC3FE69FB2CC}">
      <dsp:nvSpPr>
        <dsp:cNvPr id="0" name=""/>
        <dsp:cNvSpPr/>
      </dsp:nvSpPr>
      <dsp:spPr>
        <a:xfrm>
          <a:off x="2537786" y="1567252"/>
          <a:ext cx="2142198" cy="1668666"/>
        </a:xfrm>
        <a:prstGeom prst="rect">
          <a:avLst/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800" kern="1200" dirty="0"/>
        </a:p>
      </dsp:txBody>
      <dsp:txXfrm>
        <a:off x="2537786" y="1567252"/>
        <a:ext cx="2142198" cy="1668666"/>
      </dsp:txXfrm>
    </dsp:sp>
    <dsp:sp modelId="{3D622083-8B6D-4805-9137-6A3CD491A53C}">
      <dsp:nvSpPr>
        <dsp:cNvPr id="0" name=""/>
        <dsp:cNvSpPr/>
      </dsp:nvSpPr>
      <dsp:spPr>
        <a:xfrm>
          <a:off x="7357616" y="1575124"/>
          <a:ext cx="2105528" cy="166549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808038" marR="0" lvl="0" indent="0" algn="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300" b="1" i="0" kern="1200" dirty="0" smtClean="0"/>
            <a:t>Ассоциация Строительных высших учебных заведений </a:t>
          </a:r>
          <a:endParaRPr lang="ru-RU" sz="1300" b="1" kern="1200" dirty="0"/>
        </a:p>
      </dsp:txBody>
      <dsp:txXfrm>
        <a:off x="7357616" y="1575124"/>
        <a:ext cx="2105528" cy="1665498"/>
      </dsp:txXfrm>
    </dsp:sp>
    <dsp:sp modelId="{875C1B6A-EA45-46F4-9BC8-EBCF2220B046}">
      <dsp:nvSpPr>
        <dsp:cNvPr id="0" name=""/>
        <dsp:cNvSpPr/>
      </dsp:nvSpPr>
      <dsp:spPr>
        <a:xfrm>
          <a:off x="5112326" y="1564344"/>
          <a:ext cx="1910977" cy="1687059"/>
        </a:xfrm>
        <a:prstGeom prst="rect">
          <a:avLst/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kern="1200" dirty="0"/>
        </a:p>
      </dsp:txBody>
      <dsp:txXfrm>
        <a:off x="5112326" y="1564344"/>
        <a:ext cx="1910977" cy="1687059"/>
      </dsp:txXfrm>
    </dsp:sp>
    <dsp:sp modelId="{6FD32ACD-97CA-4058-A582-CE0C54744152}">
      <dsp:nvSpPr>
        <dsp:cNvPr id="0" name=""/>
        <dsp:cNvSpPr/>
      </dsp:nvSpPr>
      <dsp:spPr>
        <a:xfrm>
          <a:off x="9749471" y="1567252"/>
          <a:ext cx="2078518" cy="166065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ru-RU" sz="1400" kern="1200" dirty="0" smtClean="0"/>
        </a:p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ru-RU" sz="1400" kern="1200" dirty="0" smtClean="0"/>
        </a:p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ru-RU" sz="1400" kern="1200" dirty="0" smtClean="0"/>
        </a:p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ru-RU" sz="1400" kern="1200" dirty="0" smtClean="0"/>
        </a:p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ru-RU" sz="1400" kern="1200" dirty="0" smtClean="0"/>
        </a:p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ru-RU" sz="1050" kern="1200" dirty="0" smtClean="0"/>
        </a:p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300" b="1" kern="1200" dirty="0" smtClean="0"/>
            <a:t>Профессиональное сообщество</a:t>
          </a:r>
          <a:endParaRPr lang="ru-RU" sz="1300" b="1" kern="1200" dirty="0"/>
        </a:p>
      </dsp:txBody>
      <dsp:txXfrm>
        <a:off x="9749471" y="1567252"/>
        <a:ext cx="2078518" cy="166065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8EC7E11-31AC-4A61-A3A3-C4FED8E483DD}" type="datetimeFigureOut">
              <a:rPr lang="ru-RU" smtClean="0"/>
              <a:pPr/>
              <a:t>25.11.2022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35F3A6C-1407-4AF4-8D3C-22B7A2DF6D1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03493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5F3A6C-1407-4AF4-8D3C-22B7A2DF6D18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494322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5F3A6C-1407-4AF4-8D3C-22B7A2DF6D18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516785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5F3A6C-1407-4AF4-8D3C-22B7A2DF6D18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164612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5F3A6C-1407-4AF4-8D3C-22B7A2DF6D18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264084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5F3A6C-1407-4AF4-8D3C-22B7A2DF6D18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534693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5F3A6C-1407-4AF4-8D3C-22B7A2DF6D18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904799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5F3A6C-1407-4AF4-8D3C-22B7A2DF6D18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065537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5F3A6C-1407-4AF4-8D3C-22B7A2DF6D18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30197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5F3A6C-1407-4AF4-8D3C-22B7A2DF6D18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198847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5F3A6C-1407-4AF4-8D3C-22B7A2DF6D18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948505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5F3A6C-1407-4AF4-8D3C-22B7A2DF6D18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94555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F0556-823E-4EB7-80BD-40691AF10D36}" type="datetime1">
              <a:rPr lang="ru-RU" smtClean="0"/>
              <a:pPr/>
              <a:t>25.11.2022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AC15E-FCD1-4167-800F-1DB8497ABFCE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240456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BF78E-CED2-45EB-B2D5-8E57E519D8D4}" type="datetime1">
              <a:rPr lang="ru-RU" smtClean="0"/>
              <a:pPr/>
              <a:t>25.11.2022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AC15E-FCD1-4167-800F-1DB8497ABFC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8430798"/>
      </p:ext>
    </p:extLst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BF78E-CED2-45EB-B2D5-8E57E519D8D4}" type="datetime1">
              <a:rPr lang="ru-RU" smtClean="0"/>
              <a:pPr/>
              <a:t>25.11.2022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AC15E-FCD1-4167-800F-1DB8497ABFC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5321379"/>
      </p:ext>
    </p:extLst>
  </p:cSld>
  <p:clrMapOvr>
    <a:masterClrMapping/>
  </p:clrMapOvr>
  <p:hf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BF78E-CED2-45EB-B2D5-8E57E519D8D4}" type="datetime1">
              <a:rPr lang="ru-RU" smtClean="0"/>
              <a:pPr/>
              <a:t>25.11.2022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AC15E-FCD1-4167-800F-1DB8497ABFC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313816926"/>
      </p:ext>
    </p:extLst>
  </p:cSld>
  <p:clrMapOvr>
    <a:masterClrMapping/>
  </p:clrMapOvr>
  <p:hf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BF78E-CED2-45EB-B2D5-8E57E519D8D4}" type="datetime1">
              <a:rPr lang="ru-RU" smtClean="0"/>
              <a:pPr/>
              <a:t>25.11.2022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AC15E-FCD1-4167-800F-1DB8497ABFC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0967731"/>
      </p:ext>
    </p:extLst>
  </p:cSld>
  <p:clrMapOvr>
    <a:masterClrMapping/>
  </p:clrMapOvr>
  <p:hf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BF78E-CED2-45EB-B2D5-8E57E519D8D4}" type="datetime1">
              <a:rPr lang="ru-RU" smtClean="0"/>
              <a:pPr/>
              <a:t>25.11.2022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AC15E-FCD1-4167-800F-1DB8497ABFC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964557203"/>
      </p:ext>
    </p:extLst>
  </p:cSld>
  <p:clrMapOvr>
    <a:masterClrMapping/>
  </p:clrMapOvr>
  <p:hf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BF78E-CED2-45EB-B2D5-8E57E519D8D4}" type="datetime1">
              <a:rPr lang="ru-RU" smtClean="0"/>
              <a:pPr/>
              <a:t>25.11.2022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AC15E-FCD1-4167-800F-1DB8497ABFC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8971182"/>
      </p:ext>
    </p:extLst>
  </p:cSld>
  <p:clrMapOvr>
    <a:masterClrMapping/>
  </p:clrMapOvr>
  <p:hf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BC085B-169A-4CB2-9F2F-FFED941457F4}" type="datetime1">
              <a:rPr lang="ru-RU" smtClean="0"/>
              <a:pPr/>
              <a:t>25.11.2022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AC15E-FCD1-4167-800F-1DB8497ABFC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945711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FAB8CF-AAC6-4300-A8B7-06496307A4E5}" type="datetime1">
              <a:rPr lang="ru-RU" smtClean="0"/>
              <a:pPr/>
              <a:t>25.11.2022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AC15E-FCD1-4167-800F-1DB8497ABFC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22477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4B1307-D6C2-4757-AF0F-D1D08106290F}" type="datetime1">
              <a:rPr lang="ru-RU" smtClean="0"/>
              <a:pPr/>
              <a:t>25.11.2022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AC15E-FCD1-4167-800F-1DB8497ABFC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78250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A3DA85-D6B4-4935-9829-C674A432CE86}" type="datetime1">
              <a:rPr lang="ru-RU" smtClean="0"/>
              <a:pPr/>
              <a:t>25.11.2022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AC15E-FCD1-4167-800F-1DB8497ABFC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31038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0842A8-C93D-42E2-AB6E-EB4D76956237}" type="datetime1">
              <a:rPr lang="ru-RU" smtClean="0"/>
              <a:pPr/>
              <a:t>25.11.2022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AC15E-FCD1-4167-800F-1DB8497ABFC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63096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F64755-E79F-4EC9-A957-3DAF052C4DCF}" type="datetime1">
              <a:rPr lang="ru-RU" smtClean="0"/>
              <a:pPr/>
              <a:t>25.11.2022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AC15E-FCD1-4167-800F-1DB8497ABFC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15740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377A37-2ED9-4A5E-9C00-B5355423CF32}" type="datetime1">
              <a:rPr lang="ru-RU" smtClean="0"/>
              <a:pPr/>
              <a:t>25.11.2022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AC15E-FCD1-4167-800F-1DB8497ABFC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8929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A52432-EDF9-477F-9D6A-D0E997991087}" type="datetime1">
              <a:rPr lang="ru-RU" smtClean="0"/>
              <a:pPr/>
              <a:t>25.11.2022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AC15E-FCD1-4167-800F-1DB8497ABFC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73656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E4EAA7-D1B1-4D05-939A-B6FAD98C41F5}" type="datetime1">
              <a:rPr lang="ru-RU" smtClean="0"/>
              <a:pPr/>
              <a:t>25.11.2022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AC15E-FCD1-4167-800F-1DB8497ABFC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82410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191B26-F022-4DA3-A0C6-5B8B514F51F6}" type="datetime1">
              <a:rPr lang="ru-RU" smtClean="0"/>
              <a:pPr/>
              <a:t>25.11.2022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AC15E-FCD1-4167-800F-1DB8497ABFC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88740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76EBF78E-CED2-45EB-B2D5-8E57E519D8D4}" type="datetime1">
              <a:rPr lang="ru-RU" smtClean="0"/>
              <a:pPr/>
              <a:t>25.11.2022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FF9AC15E-FCD1-4167-800F-1DB8497ABFC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366623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52" r:id="rId1"/>
    <p:sldLayoutId id="2147483853" r:id="rId2"/>
    <p:sldLayoutId id="2147483854" r:id="rId3"/>
    <p:sldLayoutId id="2147483855" r:id="rId4"/>
    <p:sldLayoutId id="2147483856" r:id="rId5"/>
    <p:sldLayoutId id="2147483857" r:id="rId6"/>
    <p:sldLayoutId id="2147483858" r:id="rId7"/>
    <p:sldLayoutId id="2147483859" r:id="rId8"/>
    <p:sldLayoutId id="2147483860" r:id="rId9"/>
    <p:sldLayoutId id="2147483861" r:id="rId10"/>
    <p:sldLayoutId id="2147483862" r:id="rId11"/>
    <p:sldLayoutId id="2147483863" r:id="rId12"/>
    <p:sldLayoutId id="2147483864" r:id="rId13"/>
    <p:sldLayoutId id="2147483865" r:id="rId14"/>
    <p:sldLayoutId id="2147483866" r:id="rId15"/>
    <p:sldLayoutId id="2147483867" r:id="rId16"/>
    <p:sldLayoutId id="2147483868" r:id="rId17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hyperlink" Target="https://mgsu.ru/" TargetMode="Externa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6.xml"/><Relationship Id="rId3" Type="http://schemas.openxmlformats.org/officeDocument/2006/relationships/image" Target="../media/image1.png"/><Relationship Id="rId7" Type="http://schemas.openxmlformats.org/officeDocument/2006/relationships/diagramQuickStyle" Target="../diagrams/quickStyle6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6.xml"/><Relationship Id="rId11" Type="http://schemas.openxmlformats.org/officeDocument/2006/relationships/image" Target="../media/image60.jpeg"/><Relationship Id="rId5" Type="http://schemas.openxmlformats.org/officeDocument/2006/relationships/diagramData" Target="../diagrams/data6.xml"/><Relationship Id="rId10" Type="http://schemas.openxmlformats.org/officeDocument/2006/relationships/image" Target="../media/image59.png"/><Relationship Id="rId4" Type="http://schemas.openxmlformats.org/officeDocument/2006/relationships/image" Target="../media/image2.png"/><Relationship Id="rId9" Type="http://schemas.microsoft.com/office/2007/relationships/diagramDrawing" Target="../diagrams/drawing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image" Target="../media/image1.png"/><Relationship Id="rId7" Type="http://schemas.openxmlformats.org/officeDocument/2006/relationships/diagramQuickStyle" Target="../diagrams/quickStyle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1.xml"/><Relationship Id="rId5" Type="http://schemas.openxmlformats.org/officeDocument/2006/relationships/diagramData" Target="../diagrams/data1.xml"/><Relationship Id="rId4" Type="http://schemas.openxmlformats.org/officeDocument/2006/relationships/image" Target="../media/image2.png"/><Relationship Id="rId9" Type="http://schemas.microsoft.com/office/2007/relationships/diagramDrawing" Target="../diagrams/drawing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2.xml"/><Relationship Id="rId13" Type="http://schemas.openxmlformats.org/officeDocument/2006/relationships/image" Target="../media/image7.jpeg"/><Relationship Id="rId3" Type="http://schemas.openxmlformats.org/officeDocument/2006/relationships/image" Target="../media/image1.png"/><Relationship Id="rId7" Type="http://schemas.openxmlformats.org/officeDocument/2006/relationships/diagramQuickStyle" Target="../diagrams/quickStyle2.xml"/><Relationship Id="rId12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2.xml"/><Relationship Id="rId11" Type="http://schemas.openxmlformats.org/officeDocument/2006/relationships/image" Target="../media/image5.png"/><Relationship Id="rId5" Type="http://schemas.openxmlformats.org/officeDocument/2006/relationships/diagramData" Target="../diagrams/data2.xml"/><Relationship Id="rId10" Type="http://schemas.openxmlformats.org/officeDocument/2006/relationships/image" Target="../media/image4.jpeg"/><Relationship Id="rId4" Type="http://schemas.openxmlformats.org/officeDocument/2006/relationships/image" Target="../media/image2.png"/><Relationship Id="rId9" Type="http://schemas.microsoft.com/office/2007/relationships/diagramDrawing" Target="../diagrams/drawing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3.xml"/><Relationship Id="rId3" Type="http://schemas.openxmlformats.org/officeDocument/2006/relationships/image" Target="../media/image1.png"/><Relationship Id="rId7" Type="http://schemas.openxmlformats.org/officeDocument/2006/relationships/diagramQuickStyle" Target="../diagrams/quickStyle3.xml"/><Relationship Id="rId12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3.xml"/><Relationship Id="rId11" Type="http://schemas.openxmlformats.org/officeDocument/2006/relationships/image" Target="../media/image9.png"/><Relationship Id="rId5" Type="http://schemas.openxmlformats.org/officeDocument/2006/relationships/diagramData" Target="../diagrams/data3.xml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microsoft.com/office/2007/relationships/diagramDrawing" Target="../diagrams/drawing3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13" Type="http://schemas.openxmlformats.org/officeDocument/2006/relationships/image" Target="../media/image19.jpeg"/><Relationship Id="rId18" Type="http://schemas.openxmlformats.org/officeDocument/2006/relationships/image" Target="../media/image24.jpeg"/><Relationship Id="rId3" Type="http://schemas.openxmlformats.org/officeDocument/2006/relationships/image" Target="../media/image1.png"/><Relationship Id="rId7" Type="http://schemas.openxmlformats.org/officeDocument/2006/relationships/image" Target="../media/image13.jpeg"/><Relationship Id="rId12" Type="http://schemas.openxmlformats.org/officeDocument/2006/relationships/image" Target="../media/image18.jpeg"/><Relationship Id="rId17" Type="http://schemas.openxmlformats.org/officeDocument/2006/relationships/image" Target="../media/image23.jpeg"/><Relationship Id="rId2" Type="http://schemas.openxmlformats.org/officeDocument/2006/relationships/notesSlide" Target="../notesSlides/notesSlide5.xml"/><Relationship Id="rId16" Type="http://schemas.openxmlformats.org/officeDocument/2006/relationships/image" Target="../media/image22.jpeg"/><Relationship Id="rId20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eg"/><Relationship Id="rId11" Type="http://schemas.openxmlformats.org/officeDocument/2006/relationships/image" Target="../media/image17.jpeg"/><Relationship Id="rId5" Type="http://schemas.openxmlformats.org/officeDocument/2006/relationships/image" Target="../media/image11.jpeg"/><Relationship Id="rId15" Type="http://schemas.openxmlformats.org/officeDocument/2006/relationships/image" Target="../media/image21.jpeg"/><Relationship Id="rId10" Type="http://schemas.openxmlformats.org/officeDocument/2006/relationships/image" Target="../media/image16.jpeg"/><Relationship Id="rId19" Type="http://schemas.openxmlformats.org/officeDocument/2006/relationships/image" Target="../media/image25.jpeg"/><Relationship Id="rId4" Type="http://schemas.openxmlformats.org/officeDocument/2006/relationships/image" Target="../media/image2.png"/><Relationship Id="rId9" Type="http://schemas.openxmlformats.org/officeDocument/2006/relationships/image" Target="../media/image15.jpeg"/><Relationship Id="rId14" Type="http://schemas.openxmlformats.org/officeDocument/2006/relationships/image" Target="../media/image20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13" Type="http://schemas.openxmlformats.org/officeDocument/2006/relationships/image" Target="../media/image35.png"/><Relationship Id="rId3" Type="http://schemas.openxmlformats.org/officeDocument/2006/relationships/image" Target="../media/image1.png"/><Relationship Id="rId7" Type="http://schemas.openxmlformats.org/officeDocument/2006/relationships/image" Target="../media/image29.png"/><Relationship Id="rId12" Type="http://schemas.openxmlformats.org/officeDocument/2006/relationships/image" Target="../media/image34.png"/><Relationship Id="rId17" Type="http://schemas.openxmlformats.org/officeDocument/2006/relationships/image" Target="../media/image39.png"/><Relationship Id="rId2" Type="http://schemas.openxmlformats.org/officeDocument/2006/relationships/notesSlide" Target="../notesSlides/notesSlide6.xml"/><Relationship Id="rId16" Type="http://schemas.openxmlformats.org/officeDocument/2006/relationships/image" Target="../media/image3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11" Type="http://schemas.openxmlformats.org/officeDocument/2006/relationships/image" Target="../media/image33.png"/><Relationship Id="rId5" Type="http://schemas.openxmlformats.org/officeDocument/2006/relationships/image" Target="../media/image27.png"/><Relationship Id="rId15" Type="http://schemas.openxmlformats.org/officeDocument/2006/relationships/image" Target="../media/image37.png"/><Relationship Id="rId10" Type="http://schemas.openxmlformats.org/officeDocument/2006/relationships/image" Target="../media/image32.png"/><Relationship Id="rId4" Type="http://schemas.openxmlformats.org/officeDocument/2006/relationships/image" Target="../media/image2.png"/><Relationship Id="rId9" Type="http://schemas.openxmlformats.org/officeDocument/2006/relationships/image" Target="../media/image31.png"/><Relationship Id="rId14" Type="http://schemas.openxmlformats.org/officeDocument/2006/relationships/image" Target="../media/image36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13" Type="http://schemas.openxmlformats.org/officeDocument/2006/relationships/diagramQuickStyle" Target="../diagrams/quickStyle4.xml"/><Relationship Id="rId3" Type="http://schemas.openxmlformats.org/officeDocument/2006/relationships/image" Target="../media/image40.png"/><Relationship Id="rId7" Type="http://schemas.openxmlformats.org/officeDocument/2006/relationships/image" Target="../media/image42.jpeg"/><Relationship Id="rId12" Type="http://schemas.openxmlformats.org/officeDocument/2006/relationships/diagramLayout" Target="../diagrams/layout4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.jpeg"/><Relationship Id="rId11" Type="http://schemas.openxmlformats.org/officeDocument/2006/relationships/diagramData" Target="../diagrams/data4.xml"/><Relationship Id="rId5" Type="http://schemas.openxmlformats.org/officeDocument/2006/relationships/image" Target="../media/image2.png"/><Relationship Id="rId15" Type="http://schemas.microsoft.com/office/2007/relationships/diagramDrawing" Target="../diagrams/drawing4.xml"/><Relationship Id="rId10" Type="http://schemas.openxmlformats.org/officeDocument/2006/relationships/image" Target="../media/image44.png"/><Relationship Id="rId4" Type="http://schemas.openxmlformats.org/officeDocument/2006/relationships/image" Target="../media/image1.png"/><Relationship Id="rId9" Type="http://schemas.microsoft.com/office/2007/relationships/hdphoto" Target="../media/hdphoto1.wdp"/><Relationship Id="rId14" Type="http://schemas.openxmlformats.org/officeDocument/2006/relationships/diagramColors" Target="../diagrams/colors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5.jpeg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5.xml"/><Relationship Id="rId13" Type="http://schemas.openxmlformats.org/officeDocument/2006/relationships/image" Target="../media/image49.png"/><Relationship Id="rId18" Type="http://schemas.openxmlformats.org/officeDocument/2006/relationships/image" Target="../media/image54.png"/><Relationship Id="rId3" Type="http://schemas.openxmlformats.org/officeDocument/2006/relationships/image" Target="../media/image1.png"/><Relationship Id="rId7" Type="http://schemas.openxmlformats.org/officeDocument/2006/relationships/diagramQuickStyle" Target="../diagrams/quickStyle5.xml"/><Relationship Id="rId12" Type="http://schemas.openxmlformats.org/officeDocument/2006/relationships/image" Target="../media/image48.png"/><Relationship Id="rId17" Type="http://schemas.openxmlformats.org/officeDocument/2006/relationships/image" Target="../media/image53.png"/><Relationship Id="rId2" Type="http://schemas.openxmlformats.org/officeDocument/2006/relationships/notesSlide" Target="../notesSlides/notesSlide9.xml"/><Relationship Id="rId16" Type="http://schemas.openxmlformats.org/officeDocument/2006/relationships/image" Target="../media/image52.png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5.xml"/><Relationship Id="rId11" Type="http://schemas.openxmlformats.org/officeDocument/2006/relationships/image" Target="../media/image47.jpeg"/><Relationship Id="rId5" Type="http://schemas.openxmlformats.org/officeDocument/2006/relationships/diagramData" Target="../diagrams/data5.xml"/><Relationship Id="rId15" Type="http://schemas.openxmlformats.org/officeDocument/2006/relationships/image" Target="../media/image51.png"/><Relationship Id="rId10" Type="http://schemas.openxmlformats.org/officeDocument/2006/relationships/image" Target="../media/image46.jpeg"/><Relationship Id="rId19" Type="http://schemas.openxmlformats.org/officeDocument/2006/relationships/image" Target="../media/image55.png"/><Relationship Id="rId4" Type="http://schemas.openxmlformats.org/officeDocument/2006/relationships/image" Target="../media/image2.png"/><Relationship Id="rId9" Type="http://schemas.microsoft.com/office/2007/relationships/diagramDrawing" Target="../diagrams/drawing5.xml"/><Relationship Id="rId14" Type="http://schemas.openxmlformats.org/officeDocument/2006/relationships/image" Target="../media/image5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xmlns="" id="{8BB1BB8D-B374-4FE7-9C8F-B60B36D2E417}"/>
              </a:ext>
            </a:extLst>
          </p:cNvPr>
          <p:cNvSpPr/>
          <p:nvPr/>
        </p:nvSpPr>
        <p:spPr>
          <a:xfrm>
            <a:off x="3855558" y="2849456"/>
            <a:ext cx="7941356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Перспективы комплексного развития пневматических технологий в строительстве в рамках научно-практической деятельности ВГТУ</a:t>
            </a:r>
            <a:endParaRPr lang="en-US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xmlns="" id="{4AD53985-68A8-41D7-B9D4-4707B1898753}"/>
              </a:ext>
            </a:extLst>
          </p:cNvPr>
          <p:cNvSpPr/>
          <p:nvPr/>
        </p:nvSpPr>
        <p:spPr>
          <a:xfrm>
            <a:off x="5193093" y="6383558"/>
            <a:ext cx="1575624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i="1" cap="all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Воронеж-2022</a:t>
            </a:r>
            <a:endParaRPr lang="ru-RU" sz="1400" i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8177BD83-F94A-4718-9AD7-BF51AF70CD59}"/>
              </a:ext>
            </a:extLst>
          </p:cNvPr>
          <p:cNvSpPr txBox="1"/>
          <p:nvPr/>
        </p:nvSpPr>
        <p:spPr>
          <a:xfrm>
            <a:off x="4078728" y="5025872"/>
            <a:ext cx="788348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r"/>
            <a:r>
              <a:rPr lang="ru-RU" sz="1600" b="1" i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КАЗАКОВ Дмитрий Александрович</a:t>
            </a:r>
            <a:endParaRPr lang="en-US" sz="1600" b="1" i="1" dirty="0" smtClean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r"/>
            <a:r>
              <a:rPr lang="en-US" sz="1600" b="1" i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KAZAKOV Dmitry</a:t>
            </a:r>
            <a:endParaRPr lang="ru-RU" sz="1600" b="1" i="1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/>
            <a:r>
              <a:rPr lang="ru-RU" sz="1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Кандидат технических наук, доцент, доцент кафедры технологии, организации строительства, экспертизы и управления недвижимостью</a:t>
            </a:r>
            <a:endParaRPr lang="ru-RU" sz="1400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263FC994-E1D0-4A55-AED6-765C72307DBF}"/>
              </a:ext>
            </a:extLst>
          </p:cNvPr>
          <p:cNvSpPr txBox="1"/>
          <p:nvPr/>
        </p:nvSpPr>
        <p:spPr>
          <a:xfrm>
            <a:off x="420881" y="1576026"/>
            <a:ext cx="11376033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ФГБОУ ВО «Воронежский государственный технический университет</a:t>
            </a:r>
            <a: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  <a:endParaRPr lang="en-US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Voronezh</a:t>
            </a:r>
            <a:r>
              <a:rPr lang="ru-RU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State</a:t>
            </a:r>
            <a:r>
              <a:rPr lang="ru-RU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Technical</a:t>
            </a:r>
            <a:r>
              <a:rPr lang="ru-RU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University</a:t>
            </a:r>
            <a:endParaRPr lang="ru-RU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Кафедра технологии, организации строительства, экспертизы и управления недвижимостью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937497" y="290380"/>
            <a:ext cx="766244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i="1" dirty="0" smtClean="0">
                <a:solidFill>
                  <a:srgbClr val="C00000"/>
                </a:solidFill>
              </a:rPr>
              <a:t>Воронежский </a:t>
            </a:r>
            <a:r>
              <a:rPr lang="ru-RU" b="1" i="1" dirty="0">
                <a:solidFill>
                  <a:srgbClr val="C00000"/>
                </a:solidFill>
              </a:rPr>
              <a:t>государственный технический </a:t>
            </a:r>
            <a:r>
              <a:rPr lang="ru-RU" b="1" i="1" dirty="0" smtClean="0">
                <a:solidFill>
                  <a:srgbClr val="C00000"/>
                </a:solidFill>
              </a:rPr>
              <a:t>университет</a:t>
            </a:r>
          </a:p>
          <a:p>
            <a:pPr algn="ctr"/>
            <a:r>
              <a:rPr lang="ru-RU" b="1" i="1" dirty="0" smtClean="0">
                <a:solidFill>
                  <a:srgbClr val="C00000"/>
                </a:solidFill>
              </a:rPr>
              <a:t>Научно-технический центр</a:t>
            </a:r>
          </a:p>
          <a:p>
            <a:pPr algn="ctr"/>
            <a:r>
              <a:rPr lang="ru-RU" b="1" i="1" dirty="0" smtClean="0">
                <a:solidFill>
                  <a:srgbClr val="C00000"/>
                </a:solidFill>
              </a:rPr>
              <a:t>«КОМПЛЕКСНЫЕ СТРОИТЕЛЬНЫЕ ПНЕВМОТЕХНОЛОГИИ»</a:t>
            </a:r>
            <a:endParaRPr lang="ru-RU" b="1" i="1" dirty="0">
              <a:solidFill>
                <a:srgbClr val="C00000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 cstate="print"/>
          <a:srcRect l="11417" t="16755" r="81858" b="70676"/>
          <a:stretch/>
        </p:blipFill>
        <p:spPr>
          <a:xfrm>
            <a:off x="608576" y="2787113"/>
            <a:ext cx="2871471" cy="3018883"/>
          </a:xfrm>
          <a:prstGeom prst="rect">
            <a:avLst/>
          </a:prstGeom>
        </p:spPr>
      </p:pic>
      <p:pic>
        <p:nvPicPr>
          <p:cNvPr id="7171" name="Picture 3" descr="https://conf-tomic.com/logo_tomic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599937" y="218782"/>
            <a:ext cx="1435443" cy="981321"/>
          </a:xfrm>
          <a:prstGeom prst="rect">
            <a:avLst/>
          </a:prstGeom>
          <a:noFill/>
        </p:spPr>
      </p:pic>
      <p:pic>
        <p:nvPicPr>
          <p:cNvPr id="7170" name="Picture 2" descr="https://conf-tomic.com/logo_en.png">
            <a:hlinkClick r:id="rId5"/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54643" y="162046"/>
            <a:ext cx="2580953" cy="1094794"/>
          </a:xfrm>
          <a:prstGeom prst="rect">
            <a:avLst/>
          </a:prstGeom>
          <a:noFill/>
        </p:spPr>
      </p:pic>
      <p:cxnSp>
        <p:nvCxnSpPr>
          <p:cNvPr id="10" name="Прямая соединительная линия 9"/>
          <p:cNvCxnSpPr/>
          <p:nvPr/>
        </p:nvCxnSpPr>
        <p:spPr>
          <a:xfrm flipV="1">
            <a:off x="254643" y="1439392"/>
            <a:ext cx="11707568" cy="11036"/>
          </a:xfrm>
          <a:prstGeom prst="line">
            <a:avLst/>
          </a:prstGeom>
          <a:ln w="31750">
            <a:solidFill>
              <a:srgbClr val="C0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 flipV="1">
            <a:off x="254643" y="6281324"/>
            <a:ext cx="11707568" cy="11036"/>
          </a:xfrm>
          <a:prstGeom prst="line">
            <a:avLst/>
          </a:prstGeom>
          <a:ln w="31750">
            <a:solidFill>
              <a:srgbClr val="C0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30370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11746144" y="6566516"/>
            <a:ext cx="425406" cy="291484"/>
          </a:xfrm>
        </p:spPr>
        <p:txBody>
          <a:bodyPr/>
          <a:lstStyle/>
          <a:p>
            <a:fld id="{FF9AC15E-FCD1-4167-800F-1DB8497ABFCE}" type="slidenum">
              <a:rPr lang="ru-RU" sz="1500" i="1" smtClean="0"/>
              <a:pPr/>
              <a:t>10</a:t>
            </a:fld>
            <a:endParaRPr lang="ru-RU" sz="1500" i="1" dirty="0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3" cstate="print"/>
          <a:srcRect l="11740" t="16316" r="82152" b="71115"/>
          <a:stretch/>
        </p:blipFill>
        <p:spPr>
          <a:xfrm>
            <a:off x="138544" y="86144"/>
            <a:ext cx="914399" cy="1058231"/>
          </a:xfrm>
          <a:prstGeom prst="rect">
            <a:avLst/>
          </a:prstGeom>
        </p:spPr>
      </p:pic>
      <p:sp>
        <p:nvSpPr>
          <p:cNvPr id="41" name="Прямоугольник 40"/>
          <p:cNvSpPr/>
          <p:nvPr/>
        </p:nvSpPr>
        <p:spPr>
          <a:xfrm>
            <a:off x="1136613" y="240005"/>
            <a:ext cx="933786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i="1" dirty="0">
                <a:solidFill>
                  <a:srgbClr val="C00000"/>
                </a:solidFill>
              </a:rPr>
              <a:t>Воронежский государственный технический университет</a:t>
            </a:r>
          </a:p>
          <a:p>
            <a:pPr algn="ctr"/>
            <a:r>
              <a:rPr lang="ru-RU" sz="1600" b="1" i="1" dirty="0">
                <a:solidFill>
                  <a:srgbClr val="C00000"/>
                </a:solidFill>
              </a:rPr>
              <a:t>Научно-технический центр</a:t>
            </a:r>
          </a:p>
          <a:p>
            <a:pPr algn="ctr"/>
            <a:r>
              <a:rPr lang="ru-RU" sz="1600" b="1" i="1" dirty="0">
                <a:solidFill>
                  <a:srgbClr val="C00000"/>
                </a:solidFill>
              </a:rPr>
              <a:t>«КОМПЛЕКСНЫЕ СТРОИТЕЛЬНЫЕ ПНЕВМОТЕХНОЛОГИИ»</a:t>
            </a:r>
            <a:endParaRPr lang="ru-RU" sz="1600" b="1" i="1" dirty="0">
              <a:solidFill>
                <a:srgbClr val="C00000"/>
              </a:solidFill>
            </a:endParaRPr>
          </a:p>
        </p:txBody>
      </p:sp>
      <p:cxnSp>
        <p:nvCxnSpPr>
          <p:cNvPr id="28" name="Прямая соединительная линия 27"/>
          <p:cNvCxnSpPr/>
          <p:nvPr/>
        </p:nvCxnSpPr>
        <p:spPr>
          <a:xfrm flipV="1">
            <a:off x="219132" y="1191539"/>
            <a:ext cx="11707568" cy="11036"/>
          </a:xfrm>
          <a:prstGeom prst="line">
            <a:avLst/>
          </a:prstGeom>
          <a:ln w="31750">
            <a:solidFill>
              <a:srgbClr val="C0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pic>
        <p:nvPicPr>
          <p:cNvPr id="38" name="Picture 3" descr="https://conf-tomic.com/logo_tomic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612718" y="120458"/>
            <a:ext cx="1435443" cy="981321"/>
          </a:xfrm>
          <a:prstGeom prst="rect">
            <a:avLst/>
          </a:prstGeom>
          <a:noFill/>
        </p:spPr>
      </p:pic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3015895114"/>
              </p:ext>
            </p:extLst>
          </p:nvPr>
        </p:nvGraphicFramePr>
        <p:xfrm>
          <a:off x="219133" y="1306148"/>
          <a:ext cx="11829028" cy="384290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pic>
        <p:nvPicPr>
          <p:cNvPr id="4" name="Рисунок 3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617460" y="2951137"/>
            <a:ext cx="871587" cy="1560892"/>
          </a:xfrm>
          <a:prstGeom prst="rect">
            <a:avLst/>
          </a:prstGeom>
        </p:spPr>
      </p:pic>
      <p:sp>
        <p:nvSpPr>
          <p:cNvPr id="5" name="Скругленный прямоугольник 4"/>
          <p:cNvSpPr/>
          <p:nvPr/>
        </p:nvSpPr>
        <p:spPr>
          <a:xfrm>
            <a:off x="479394" y="5149049"/>
            <a:ext cx="11447306" cy="1313895"/>
          </a:xfrm>
          <a:prstGeom prst="roundRect">
            <a:avLst>
              <a:gd name="adj" fmla="val 3220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ru-RU" sz="2000" b="1" i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Выражаем свою готовность к взаимодействию со всеми организациями, заинтересованными в развитии технологий монолитного строительства!</a:t>
            </a:r>
            <a:endParaRPr lang="ru-RU" sz="2000" b="1" i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17495" y="2934908"/>
            <a:ext cx="1220055" cy="1204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12516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11677544" y="6566516"/>
            <a:ext cx="498312" cy="291484"/>
          </a:xfrm>
        </p:spPr>
        <p:txBody>
          <a:bodyPr/>
          <a:lstStyle/>
          <a:p>
            <a:fld id="{FF9AC15E-FCD1-4167-800F-1DB8497ABFCE}" type="slidenum">
              <a:rPr lang="ru-RU" sz="1500" smtClean="0"/>
              <a:pPr/>
              <a:t>11</a:t>
            </a:fld>
            <a:endParaRPr lang="ru-RU" sz="1500" dirty="0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3" cstate="print"/>
          <a:srcRect l="11740" t="16316" r="82152" b="71115"/>
          <a:stretch/>
        </p:blipFill>
        <p:spPr>
          <a:xfrm>
            <a:off x="138544" y="86144"/>
            <a:ext cx="914399" cy="1058231"/>
          </a:xfrm>
          <a:prstGeom prst="rect">
            <a:avLst/>
          </a:prstGeom>
        </p:spPr>
      </p:pic>
      <p:sp>
        <p:nvSpPr>
          <p:cNvPr id="41" name="Прямоугольник 40"/>
          <p:cNvSpPr/>
          <p:nvPr/>
        </p:nvSpPr>
        <p:spPr>
          <a:xfrm>
            <a:off x="1136613" y="240005"/>
            <a:ext cx="933786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i="1" dirty="0">
                <a:solidFill>
                  <a:srgbClr val="C00000"/>
                </a:solidFill>
              </a:rPr>
              <a:t>Воронежский государственный технический университет</a:t>
            </a:r>
          </a:p>
          <a:p>
            <a:pPr algn="ctr"/>
            <a:r>
              <a:rPr lang="ru-RU" sz="1600" b="1" i="1" dirty="0">
                <a:solidFill>
                  <a:srgbClr val="C00000"/>
                </a:solidFill>
              </a:rPr>
              <a:t>Научно-технический центр</a:t>
            </a:r>
          </a:p>
          <a:p>
            <a:pPr algn="ctr"/>
            <a:r>
              <a:rPr lang="ru-RU" sz="1600" b="1" i="1" dirty="0">
                <a:solidFill>
                  <a:srgbClr val="C00000"/>
                </a:solidFill>
              </a:rPr>
              <a:t>«КОМПЛЕКСНЫЕ СТРОИТЕЛЬНЫЕ ПНЕВМОТЕХНОЛОГИИ»</a:t>
            </a:r>
            <a:endParaRPr lang="ru-RU" sz="1600" b="1" i="1" dirty="0">
              <a:solidFill>
                <a:srgbClr val="C00000"/>
              </a:solidFill>
            </a:endParaRPr>
          </a:p>
        </p:txBody>
      </p:sp>
      <p:cxnSp>
        <p:nvCxnSpPr>
          <p:cNvPr id="28" name="Прямая соединительная линия 27"/>
          <p:cNvCxnSpPr/>
          <p:nvPr/>
        </p:nvCxnSpPr>
        <p:spPr>
          <a:xfrm flipV="1">
            <a:off x="219132" y="1191539"/>
            <a:ext cx="11707568" cy="11036"/>
          </a:xfrm>
          <a:prstGeom prst="line">
            <a:avLst/>
          </a:prstGeom>
          <a:ln w="31750">
            <a:solidFill>
              <a:srgbClr val="C0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pic>
        <p:nvPicPr>
          <p:cNvPr id="38" name="Picture 3" descr="https://conf-tomic.com/logo_tomic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612718" y="120458"/>
            <a:ext cx="1435443" cy="981321"/>
          </a:xfrm>
          <a:prstGeom prst="rect">
            <a:avLst/>
          </a:prstGeom>
          <a:noFill/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263FC994-E1D0-4A55-AED6-765C72307DBF}"/>
              </a:ext>
            </a:extLst>
          </p:cNvPr>
          <p:cNvSpPr txBox="1"/>
          <p:nvPr/>
        </p:nvSpPr>
        <p:spPr>
          <a:xfrm>
            <a:off x="1890552" y="3349315"/>
            <a:ext cx="83647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СПАСИБО ЗА ВНИМАНИЕ!</a:t>
            </a:r>
            <a:endParaRPr lang="ru-RU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8177BD83-F94A-4718-9AD7-BF51AF70CD59}"/>
              </a:ext>
            </a:extLst>
          </p:cNvPr>
          <p:cNvSpPr txBox="1"/>
          <p:nvPr/>
        </p:nvSpPr>
        <p:spPr>
          <a:xfrm>
            <a:off x="525224" y="5266760"/>
            <a:ext cx="7118449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400" b="1" i="1" u="sng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Контактная информация: </a:t>
            </a:r>
          </a:p>
          <a:p>
            <a:pPr algn="just"/>
            <a:endParaRPr lang="ru-RU" sz="1400" b="1" i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14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Казаков Дмитрий Александрович</a:t>
            </a:r>
            <a:endParaRPr lang="ru-RU" sz="1400" b="1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14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к.т.н., доцент, доцент кафедры ТОСЭУН ФГБОУ ВО ВГТУ</a:t>
            </a:r>
          </a:p>
          <a:p>
            <a:pPr algn="just"/>
            <a:r>
              <a:rPr lang="en-US" sz="14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E-mail</a:t>
            </a:r>
            <a:r>
              <a:rPr lang="ru-RU" sz="14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14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k_di@list.ru, </a:t>
            </a:r>
            <a:r>
              <a:rPr lang="ru-RU" sz="14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тел.: 8(9</a:t>
            </a:r>
            <a:r>
              <a:rPr lang="en-US" sz="14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ru-RU" sz="14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0)</a:t>
            </a:r>
            <a:r>
              <a:rPr lang="en-US" sz="14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2886955</a:t>
            </a:r>
            <a:endParaRPr lang="ru-RU" sz="1400" b="1" i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AutoShape 4" descr="НИУ МГСУ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07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11912934" y="6566516"/>
            <a:ext cx="258615" cy="291484"/>
          </a:xfrm>
        </p:spPr>
        <p:txBody>
          <a:bodyPr/>
          <a:lstStyle/>
          <a:p>
            <a:fld id="{FF9AC15E-FCD1-4167-800F-1DB8497ABFCE}" type="slidenum">
              <a:rPr lang="ru-RU" sz="1500" smtClean="0"/>
              <a:pPr/>
              <a:t>2</a:t>
            </a:fld>
            <a:endParaRPr lang="ru-RU" sz="1500" dirty="0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3" cstate="print"/>
          <a:srcRect l="11740" t="16316" r="82152" b="71115"/>
          <a:stretch/>
        </p:blipFill>
        <p:spPr>
          <a:xfrm>
            <a:off x="138544" y="86144"/>
            <a:ext cx="914399" cy="1058231"/>
          </a:xfrm>
          <a:prstGeom prst="rect">
            <a:avLst/>
          </a:prstGeom>
        </p:spPr>
      </p:pic>
      <p:sp>
        <p:nvSpPr>
          <p:cNvPr id="41" name="Прямоугольник 40"/>
          <p:cNvSpPr/>
          <p:nvPr/>
        </p:nvSpPr>
        <p:spPr>
          <a:xfrm>
            <a:off x="1163897" y="241786"/>
            <a:ext cx="933786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i="1" dirty="0">
                <a:solidFill>
                  <a:srgbClr val="C00000"/>
                </a:solidFill>
              </a:rPr>
              <a:t>Воронежский государственный технический университет</a:t>
            </a:r>
          </a:p>
          <a:p>
            <a:pPr algn="ctr"/>
            <a:r>
              <a:rPr lang="ru-RU" sz="1600" b="1" i="1" dirty="0">
                <a:solidFill>
                  <a:srgbClr val="C00000"/>
                </a:solidFill>
              </a:rPr>
              <a:t>Научно-технический центр</a:t>
            </a:r>
          </a:p>
          <a:p>
            <a:pPr algn="ctr"/>
            <a:r>
              <a:rPr lang="ru-RU" sz="1600" b="1" i="1" dirty="0">
                <a:solidFill>
                  <a:srgbClr val="C00000"/>
                </a:solidFill>
              </a:rPr>
              <a:t>«КОМПЛЕКСНЫЕ СТРОИТЕЛЬНЫЕ ПНЕВМОТЕХНОЛОГИИ»</a:t>
            </a:r>
            <a:endParaRPr lang="ru-RU" sz="1600" b="1" i="1" dirty="0">
              <a:solidFill>
                <a:srgbClr val="C00000"/>
              </a:solidFill>
            </a:endParaRPr>
          </a:p>
        </p:txBody>
      </p:sp>
      <p:cxnSp>
        <p:nvCxnSpPr>
          <p:cNvPr id="28" name="Прямая соединительная линия 27"/>
          <p:cNvCxnSpPr/>
          <p:nvPr/>
        </p:nvCxnSpPr>
        <p:spPr>
          <a:xfrm flipV="1">
            <a:off x="219132" y="1191539"/>
            <a:ext cx="11707568" cy="11036"/>
          </a:xfrm>
          <a:prstGeom prst="line">
            <a:avLst/>
          </a:prstGeom>
          <a:ln w="31750">
            <a:solidFill>
              <a:srgbClr val="C0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pic>
        <p:nvPicPr>
          <p:cNvPr id="38" name="Picture 3" descr="https://conf-tomic.com/logo_tomic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612718" y="120458"/>
            <a:ext cx="1435443" cy="981321"/>
          </a:xfrm>
          <a:prstGeom prst="rect">
            <a:avLst/>
          </a:prstGeom>
          <a:noFill/>
        </p:spPr>
      </p:pic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2008970548"/>
              </p:ext>
            </p:extLst>
          </p:nvPr>
        </p:nvGraphicFramePr>
        <p:xfrm>
          <a:off x="518160" y="1473200"/>
          <a:ext cx="11165840" cy="46329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1784348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11939567" y="6566516"/>
            <a:ext cx="258615" cy="291484"/>
          </a:xfrm>
        </p:spPr>
        <p:txBody>
          <a:bodyPr/>
          <a:lstStyle/>
          <a:p>
            <a:fld id="{FF9AC15E-FCD1-4167-800F-1DB8497ABFCE}" type="slidenum">
              <a:rPr lang="ru-RU" sz="1500" smtClean="0"/>
              <a:pPr/>
              <a:t>3</a:t>
            </a:fld>
            <a:endParaRPr lang="ru-RU" sz="1500" dirty="0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3" cstate="print"/>
          <a:srcRect l="11740" t="16316" r="82152" b="71115"/>
          <a:stretch/>
        </p:blipFill>
        <p:spPr>
          <a:xfrm>
            <a:off x="138544" y="86144"/>
            <a:ext cx="914399" cy="1058231"/>
          </a:xfrm>
          <a:prstGeom prst="rect">
            <a:avLst/>
          </a:prstGeom>
        </p:spPr>
      </p:pic>
      <p:sp>
        <p:nvSpPr>
          <p:cNvPr id="41" name="Прямоугольник 40"/>
          <p:cNvSpPr/>
          <p:nvPr/>
        </p:nvSpPr>
        <p:spPr>
          <a:xfrm>
            <a:off x="1136613" y="240005"/>
            <a:ext cx="933786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i="1" dirty="0">
                <a:solidFill>
                  <a:srgbClr val="C00000"/>
                </a:solidFill>
              </a:rPr>
              <a:t>Воронежский государственный технический университет</a:t>
            </a:r>
          </a:p>
          <a:p>
            <a:pPr algn="ctr"/>
            <a:r>
              <a:rPr lang="ru-RU" sz="1600" b="1" i="1" dirty="0">
                <a:solidFill>
                  <a:srgbClr val="C00000"/>
                </a:solidFill>
              </a:rPr>
              <a:t>Научно-технический центр</a:t>
            </a:r>
          </a:p>
          <a:p>
            <a:pPr algn="ctr"/>
            <a:r>
              <a:rPr lang="ru-RU" sz="1600" b="1" i="1" dirty="0">
                <a:solidFill>
                  <a:srgbClr val="C00000"/>
                </a:solidFill>
              </a:rPr>
              <a:t>«КОМПЛЕКСНЫЕ СТРОИТЕЛЬНЫЕ ПНЕВМОТЕХНОЛОГИИ»</a:t>
            </a:r>
            <a:endParaRPr lang="ru-RU" sz="1600" b="1" i="1" dirty="0">
              <a:solidFill>
                <a:srgbClr val="C00000"/>
              </a:solidFill>
            </a:endParaRPr>
          </a:p>
        </p:txBody>
      </p:sp>
      <p:cxnSp>
        <p:nvCxnSpPr>
          <p:cNvPr id="28" name="Прямая соединительная линия 27"/>
          <p:cNvCxnSpPr/>
          <p:nvPr/>
        </p:nvCxnSpPr>
        <p:spPr>
          <a:xfrm flipV="1">
            <a:off x="219132" y="1191539"/>
            <a:ext cx="11707568" cy="11036"/>
          </a:xfrm>
          <a:prstGeom prst="line">
            <a:avLst/>
          </a:prstGeom>
          <a:ln w="31750">
            <a:solidFill>
              <a:srgbClr val="C0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pic>
        <p:nvPicPr>
          <p:cNvPr id="38" name="Picture 3" descr="https://conf-tomic.com/logo_tomic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612718" y="120458"/>
            <a:ext cx="1435443" cy="981321"/>
          </a:xfrm>
          <a:prstGeom prst="rect">
            <a:avLst/>
          </a:prstGeom>
          <a:noFill/>
        </p:spPr>
      </p:pic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2036247910"/>
              </p:ext>
            </p:extLst>
          </p:nvPr>
        </p:nvGraphicFramePr>
        <p:xfrm>
          <a:off x="219132" y="1371600"/>
          <a:ext cx="6994468" cy="506471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pic>
        <p:nvPicPr>
          <p:cNvPr id="1026" name="Picture 2" descr="https://sjthemes.com/wp-content/uploads/2022/05/2-8.jpg"/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554" b="8098"/>
          <a:stretch/>
        </p:blipFill>
        <p:spPr bwMode="auto">
          <a:xfrm>
            <a:off x="8625840" y="1401549"/>
            <a:ext cx="3300860" cy="15859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11"/>
          <a:srcRect l="11388" t="5037" r="5062" b="11555"/>
          <a:stretch/>
        </p:blipFill>
        <p:spPr>
          <a:xfrm>
            <a:off x="8450832" y="4224018"/>
            <a:ext cx="3338714" cy="2372311"/>
          </a:xfrm>
          <a:prstGeom prst="rect">
            <a:avLst/>
          </a:prstGeom>
        </p:spPr>
      </p:pic>
      <p:pic>
        <p:nvPicPr>
          <p:cNvPr id="1030" name="Picture 6" descr="https://img-fotki.yandex.ru/get/109344/50761994.382/0_c3452_7fb02800_XXXL.jp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9946" y="2592545"/>
            <a:ext cx="4057514" cy="15691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https://st21.stpulscen.ru/images/product/091/790/438_big.jp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5547" y="4348730"/>
            <a:ext cx="3125094" cy="17594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31786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11918853" y="6566516"/>
            <a:ext cx="258615" cy="291484"/>
          </a:xfrm>
        </p:spPr>
        <p:txBody>
          <a:bodyPr/>
          <a:lstStyle/>
          <a:p>
            <a:fld id="{FF9AC15E-FCD1-4167-800F-1DB8497ABFCE}" type="slidenum">
              <a:rPr lang="ru-RU" sz="1500" smtClean="0"/>
              <a:pPr/>
              <a:t>4</a:t>
            </a:fld>
            <a:endParaRPr lang="ru-RU" sz="1500" dirty="0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3" cstate="print"/>
          <a:srcRect l="11740" t="16316" r="82152" b="71115"/>
          <a:stretch/>
        </p:blipFill>
        <p:spPr>
          <a:xfrm>
            <a:off x="138544" y="86144"/>
            <a:ext cx="914399" cy="1058231"/>
          </a:xfrm>
          <a:prstGeom prst="rect">
            <a:avLst/>
          </a:prstGeom>
        </p:spPr>
      </p:pic>
      <p:sp>
        <p:nvSpPr>
          <p:cNvPr id="41" name="Прямоугольник 40"/>
          <p:cNvSpPr/>
          <p:nvPr/>
        </p:nvSpPr>
        <p:spPr>
          <a:xfrm>
            <a:off x="1136613" y="240005"/>
            <a:ext cx="933786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i="1" dirty="0">
                <a:solidFill>
                  <a:srgbClr val="C00000"/>
                </a:solidFill>
              </a:rPr>
              <a:t>Воронежский государственный технический университет</a:t>
            </a:r>
          </a:p>
          <a:p>
            <a:pPr algn="ctr"/>
            <a:r>
              <a:rPr lang="ru-RU" sz="1600" b="1" i="1" dirty="0">
                <a:solidFill>
                  <a:srgbClr val="C00000"/>
                </a:solidFill>
              </a:rPr>
              <a:t>Научно-технический центр</a:t>
            </a:r>
          </a:p>
          <a:p>
            <a:pPr algn="ctr"/>
            <a:r>
              <a:rPr lang="ru-RU" sz="1600" b="1" i="1" dirty="0">
                <a:solidFill>
                  <a:srgbClr val="C00000"/>
                </a:solidFill>
              </a:rPr>
              <a:t>«КОМПЛЕКСНЫЕ СТРОИТЕЛЬНЫЕ ПНЕВМОТЕХНОЛОГИИ»</a:t>
            </a:r>
            <a:endParaRPr lang="ru-RU" sz="1600" b="1" i="1" dirty="0">
              <a:solidFill>
                <a:srgbClr val="C00000"/>
              </a:solidFill>
            </a:endParaRPr>
          </a:p>
        </p:txBody>
      </p:sp>
      <p:cxnSp>
        <p:nvCxnSpPr>
          <p:cNvPr id="28" name="Прямая соединительная линия 27"/>
          <p:cNvCxnSpPr/>
          <p:nvPr/>
        </p:nvCxnSpPr>
        <p:spPr>
          <a:xfrm flipV="1">
            <a:off x="219132" y="1191539"/>
            <a:ext cx="11707568" cy="11036"/>
          </a:xfrm>
          <a:prstGeom prst="line">
            <a:avLst/>
          </a:prstGeom>
          <a:ln w="31750">
            <a:solidFill>
              <a:srgbClr val="C0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pic>
        <p:nvPicPr>
          <p:cNvPr id="38" name="Picture 3" descr="https://conf-tomic.com/logo_tomic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612718" y="120458"/>
            <a:ext cx="1435443" cy="981321"/>
          </a:xfrm>
          <a:prstGeom prst="rect">
            <a:avLst/>
          </a:prstGeom>
          <a:noFill/>
        </p:spPr>
      </p:pic>
      <p:graphicFrame>
        <p:nvGraphicFramePr>
          <p:cNvPr id="12" name="Схема 11"/>
          <p:cNvGraphicFramePr/>
          <p:nvPr>
            <p:extLst>
              <p:ext uri="{D42A27DB-BD31-4B8C-83A1-F6EECF244321}">
                <p14:modId xmlns:p14="http://schemas.microsoft.com/office/powerpoint/2010/main" val="303748451"/>
              </p:ext>
            </p:extLst>
          </p:nvPr>
        </p:nvGraphicFramePr>
        <p:xfrm>
          <a:off x="219132" y="1371600"/>
          <a:ext cx="7502468" cy="506471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pic>
        <p:nvPicPr>
          <p:cNvPr id="7" name="Рисунок 6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310880" y="1292335"/>
            <a:ext cx="3362960" cy="1805175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310880" y="3148780"/>
            <a:ext cx="3362960" cy="1634399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310880" y="4834449"/>
            <a:ext cx="3362960" cy="18933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1677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11918853" y="6553770"/>
            <a:ext cx="258615" cy="291484"/>
          </a:xfrm>
        </p:spPr>
        <p:txBody>
          <a:bodyPr/>
          <a:lstStyle/>
          <a:p>
            <a:fld id="{FF9AC15E-FCD1-4167-800F-1DB8497ABFCE}" type="slidenum">
              <a:rPr lang="ru-RU" sz="1500" smtClean="0"/>
              <a:pPr/>
              <a:t>5</a:t>
            </a:fld>
            <a:endParaRPr lang="ru-RU" sz="1500" dirty="0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3" cstate="print"/>
          <a:srcRect l="11740" t="16316" r="82152" b="71115"/>
          <a:stretch/>
        </p:blipFill>
        <p:spPr>
          <a:xfrm>
            <a:off x="138544" y="86144"/>
            <a:ext cx="914399" cy="1058231"/>
          </a:xfrm>
          <a:prstGeom prst="rect">
            <a:avLst/>
          </a:prstGeom>
        </p:spPr>
      </p:pic>
      <p:sp>
        <p:nvSpPr>
          <p:cNvPr id="41" name="Прямоугольник 40"/>
          <p:cNvSpPr/>
          <p:nvPr/>
        </p:nvSpPr>
        <p:spPr>
          <a:xfrm>
            <a:off x="1136613" y="240005"/>
            <a:ext cx="933786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i="1" dirty="0">
                <a:solidFill>
                  <a:srgbClr val="C00000"/>
                </a:solidFill>
              </a:rPr>
              <a:t>Воронежский государственный технический университет</a:t>
            </a:r>
          </a:p>
          <a:p>
            <a:pPr algn="ctr"/>
            <a:r>
              <a:rPr lang="ru-RU" sz="1600" b="1" i="1" dirty="0">
                <a:solidFill>
                  <a:srgbClr val="C00000"/>
                </a:solidFill>
              </a:rPr>
              <a:t>Научно-технический центр</a:t>
            </a:r>
          </a:p>
          <a:p>
            <a:pPr algn="ctr"/>
            <a:r>
              <a:rPr lang="ru-RU" sz="1600" b="1" i="1" dirty="0">
                <a:solidFill>
                  <a:srgbClr val="C00000"/>
                </a:solidFill>
              </a:rPr>
              <a:t>«КОМПЛЕКСНЫЕ СТРОИТЕЛЬНЫЕ ПНЕВМОТЕХНОЛОГИИ»</a:t>
            </a:r>
            <a:endParaRPr lang="ru-RU" sz="1600" b="1" i="1" dirty="0">
              <a:solidFill>
                <a:srgbClr val="C00000"/>
              </a:solidFill>
            </a:endParaRPr>
          </a:p>
        </p:txBody>
      </p:sp>
      <p:cxnSp>
        <p:nvCxnSpPr>
          <p:cNvPr id="28" name="Прямая соединительная линия 27"/>
          <p:cNvCxnSpPr/>
          <p:nvPr/>
        </p:nvCxnSpPr>
        <p:spPr>
          <a:xfrm flipV="1">
            <a:off x="219132" y="1191539"/>
            <a:ext cx="11707568" cy="11036"/>
          </a:xfrm>
          <a:prstGeom prst="line">
            <a:avLst/>
          </a:prstGeom>
          <a:ln w="31750">
            <a:solidFill>
              <a:srgbClr val="C0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pic>
        <p:nvPicPr>
          <p:cNvPr id="38" name="Picture 3" descr="https://conf-tomic.com/logo_tomic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612718" y="120458"/>
            <a:ext cx="1435443" cy="981321"/>
          </a:xfrm>
          <a:prstGeom prst="rect">
            <a:avLst/>
          </a:prstGeom>
          <a:noFill/>
        </p:spPr>
      </p:pic>
      <p:pic>
        <p:nvPicPr>
          <p:cNvPr id="16" name="Рисунок 15"/>
          <p:cNvPicPr/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6" t="25129" r="3026" b="10699"/>
          <a:stretch/>
        </p:blipFill>
        <p:spPr bwMode="auto">
          <a:xfrm>
            <a:off x="4694041" y="4455913"/>
            <a:ext cx="3900058" cy="198039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148"/>
          <a:stretch/>
        </p:blipFill>
        <p:spPr>
          <a:xfrm>
            <a:off x="424856" y="1591593"/>
            <a:ext cx="3807479" cy="1854491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56" t="20268" r="7974" b="18296"/>
          <a:stretch/>
        </p:blipFill>
        <p:spPr>
          <a:xfrm>
            <a:off x="4740331" y="1591593"/>
            <a:ext cx="3807479" cy="180260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54" b="4037"/>
          <a:stretch/>
        </p:blipFill>
        <p:spPr>
          <a:xfrm>
            <a:off x="381692" y="4324125"/>
            <a:ext cx="3839104" cy="2111091"/>
          </a:xfrm>
          <a:prstGeom prst="rect">
            <a:avLst/>
          </a:prstGeom>
        </p:spPr>
      </p:pic>
      <p:sp>
        <p:nvSpPr>
          <p:cNvPr id="6" name="Овал 5"/>
          <p:cNvSpPr/>
          <p:nvPr/>
        </p:nvSpPr>
        <p:spPr>
          <a:xfrm>
            <a:off x="2028918" y="3180939"/>
            <a:ext cx="4860111" cy="1533562"/>
          </a:xfrm>
          <a:prstGeom prst="ellipse">
            <a:avLst/>
          </a:prstGeom>
          <a:solidFill>
            <a:schemeClr val="lt1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i="1" dirty="0">
                <a:solidFill>
                  <a:srgbClr val="002060"/>
                </a:solidFill>
              </a:rPr>
              <a:t>Реализация </a:t>
            </a:r>
            <a:r>
              <a:rPr lang="ru-RU" b="1" i="1" dirty="0" smtClean="0">
                <a:solidFill>
                  <a:srgbClr val="002060"/>
                </a:solidFill>
              </a:rPr>
              <a:t>исследований и достижения  </a:t>
            </a:r>
            <a:r>
              <a:rPr lang="ru-RU" b="1" i="1" dirty="0">
                <a:solidFill>
                  <a:srgbClr val="002060"/>
                </a:solidFill>
              </a:rPr>
              <a:t>сотрудников кафедры ТОСП ВИСИ (ВГАСУ</a:t>
            </a:r>
            <a:r>
              <a:rPr lang="ru-RU" b="1" i="1" dirty="0" smtClean="0">
                <a:solidFill>
                  <a:srgbClr val="002060"/>
                </a:solidFill>
              </a:rPr>
              <a:t>)</a:t>
            </a:r>
            <a:endParaRPr lang="ru-RU" sz="1600" b="1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45" t="2667" r="3758"/>
          <a:stretch/>
        </p:blipFill>
        <p:spPr>
          <a:xfrm>
            <a:off x="8829167" y="1275187"/>
            <a:ext cx="913266" cy="1312945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83"/>
          <a:stretch/>
        </p:blipFill>
        <p:spPr>
          <a:xfrm>
            <a:off x="9932741" y="1292335"/>
            <a:ext cx="893976" cy="1287624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94"/>
          <a:stretch/>
        </p:blipFill>
        <p:spPr>
          <a:xfrm>
            <a:off x="11074924" y="2660744"/>
            <a:ext cx="911928" cy="1286976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35937" y="1275187"/>
            <a:ext cx="950915" cy="1312945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57641" y="2684862"/>
            <a:ext cx="869076" cy="1253201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05" t="3555" r="8352" b="5778"/>
          <a:stretch/>
        </p:blipFill>
        <p:spPr>
          <a:xfrm>
            <a:off x="9957641" y="4044926"/>
            <a:ext cx="850536" cy="1254285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51" t="2519" r="6164" b="6518"/>
          <a:stretch/>
        </p:blipFill>
        <p:spPr>
          <a:xfrm>
            <a:off x="11061717" y="4007236"/>
            <a:ext cx="864983" cy="1285955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9167" y="2684862"/>
            <a:ext cx="879667" cy="1259414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/>
        </p:nvPicPr>
        <p:blipFill rotWithShape="1"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19" t="2814" r="5541" b="7111"/>
          <a:stretch/>
        </p:blipFill>
        <p:spPr>
          <a:xfrm>
            <a:off x="8865254" y="4020742"/>
            <a:ext cx="877179" cy="1212102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673180" y="5498403"/>
            <a:ext cx="1264210" cy="886023"/>
          </a:xfrm>
          <a:prstGeom prst="rect">
            <a:avLst/>
          </a:prstGeom>
        </p:spPr>
      </p:pic>
      <p:pic>
        <p:nvPicPr>
          <p:cNvPr id="27" name="Рисунок 26"/>
          <p:cNvPicPr>
            <a:picLocks noChangeAspect="1"/>
          </p:cNvPicPr>
          <p:nvPr/>
        </p:nvPicPr>
        <p:blipFill rotWithShape="1"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79" t="1899" r="3856" b="4597"/>
          <a:stretch/>
        </p:blipFill>
        <p:spPr>
          <a:xfrm rot="5400000">
            <a:off x="9765613" y="5496464"/>
            <a:ext cx="1264211" cy="889902"/>
          </a:xfrm>
          <a:prstGeom prst="rect">
            <a:avLst/>
          </a:prstGeom>
        </p:spPr>
      </p:pic>
      <p:pic>
        <p:nvPicPr>
          <p:cNvPr id="29" name="Рисунок 28"/>
          <p:cNvPicPr>
            <a:picLocks noChangeAspect="1"/>
          </p:cNvPicPr>
          <p:nvPr/>
        </p:nvPicPr>
        <p:blipFill rotWithShape="1"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39" t="6105" r="2997" b="5717"/>
          <a:stretch/>
        </p:blipFill>
        <p:spPr>
          <a:xfrm rot="5400000">
            <a:off x="10866011" y="5526124"/>
            <a:ext cx="1269658" cy="8360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225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11918853" y="6566516"/>
            <a:ext cx="258615" cy="291484"/>
          </a:xfrm>
        </p:spPr>
        <p:txBody>
          <a:bodyPr/>
          <a:lstStyle/>
          <a:p>
            <a:fld id="{FF9AC15E-FCD1-4167-800F-1DB8497ABFCE}" type="slidenum">
              <a:rPr lang="ru-RU" sz="1500" smtClean="0"/>
              <a:pPr/>
              <a:t>6</a:t>
            </a:fld>
            <a:endParaRPr lang="ru-RU" sz="1500" dirty="0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3" cstate="print"/>
          <a:srcRect l="11740" t="16316" r="82152" b="71115"/>
          <a:stretch/>
        </p:blipFill>
        <p:spPr>
          <a:xfrm>
            <a:off x="138544" y="86144"/>
            <a:ext cx="914399" cy="1058231"/>
          </a:xfrm>
          <a:prstGeom prst="rect">
            <a:avLst/>
          </a:prstGeom>
        </p:spPr>
      </p:pic>
      <p:sp>
        <p:nvSpPr>
          <p:cNvPr id="41" name="Прямоугольник 40"/>
          <p:cNvSpPr/>
          <p:nvPr/>
        </p:nvSpPr>
        <p:spPr>
          <a:xfrm>
            <a:off x="1136613" y="240005"/>
            <a:ext cx="933786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i="1" dirty="0">
                <a:solidFill>
                  <a:srgbClr val="C00000"/>
                </a:solidFill>
              </a:rPr>
              <a:t>Воронежский государственный технический университет</a:t>
            </a:r>
          </a:p>
          <a:p>
            <a:pPr algn="ctr"/>
            <a:r>
              <a:rPr lang="ru-RU" sz="1600" b="1" i="1" dirty="0">
                <a:solidFill>
                  <a:srgbClr val="C00000"/>
                </a:solidFill>
              </a:rPr>
              <a:t>Научно-технический центр</a:t>
            </a:r>
          </a:p>
          <a:p>
            <a:pPr algn="ctr"/>
            <a:r>
              <a:rPr lang="ru-RU" sz="1600" b="1" i="1" dirty="0">
                <a:solidFill>
                  <a:srgbClr val="C00000"/>
                </a:solidFill>
              </a:rPr>
              <a:t>«КОМПЛЕКСНЫЕ СТРОИТЕЛЬНЫЕ ПНЕВМОТЕХНОЛОГИИ»</a:t>
            </a:r>
            <a:endParaRPr lang="ru-RU" sz="1600" b="1" i="1" dirty="0">
              <a:solidFill>
                <a:srgbClr val="C00000"/>
              </a:solidFill>
            </a:endParaRPr>
          </a:p>
        </p:txBody>
      </p:sp>
      <p:cxnSp>
        <p:nvCxnSpPr>
          <p:cNvPr id="28" name="Прямая соединительная линия 27"/>
          <p:cNvCxnSpPr/>
          <p:nvPr/>
        </p:nvCxnSpPr>
        <p:spPr>
          <a:xfrm flipV="1">
            <a:off x="219132" y="1191539"/>
            <a:ext cx="11707568" cy="11036"/>
          </a:xfrm>
          <a:prstGeom prst="line">
            <a:avLst/>
          </a:prstGeom>
          <a:ln w="31750">
            <a:solidFill>
              <a:srgbClr val="C0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pic>
        <p:nvPicPr>
          <p:cNvPr id="38" name="Picture 3" descr="https://conf-tomic.com/logo_tomic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612718" y="120458"/>
            <a:ext cx="1435443" cy="981321"/>
          </a:xfrm>
          <a:prstGeom prst="rect">
            <a:avLst/>
          </a:prstGeom>
          <a:noFill/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5"/>
          <a:srcRect t="13764" b="27991"/>
          <a:stretch/>
        </p:blipFill>
        <p:spPr>
          <a:xfrm>
            <a:off x="3456891" y="5464585"/>
            <a:ext cx="3293999" cy="124597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6"/>
          <a:srcRect t="20400" b="16844"/>
          <a:stretch/>
        </p:blipFill>
        <p:spPr>
          <a:xfrm>
            <a:off x="214768" y="2684359"/>
            <a:ext cx="2798388" cy="131710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7"/>
          <a:srcRect t="31259" r="12371" b="22519"/>
          <a:stretch/>
        </p:blipFill>
        <p:spPr>
          <a:xfrm>
            <a:off x="198252" y="5453233"/>
            <a:ext cx="3143828" cy="124372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19132" y="1411453"/>
            <a:ext cx="2137988" cy="1202619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9"/>
          <a:srcRect l="8148" b="30329"/>
          <a:stretch/>
        </p:blipFill>
        <p:spPr>
          <a:xfrm>
            <a:off x="8885336" y="1529454"/>
            <a:ext cx="3041363" cy="1297638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10"/>
          <a:srcRect l="3600" t="27220" r="3156" b="14876"/>
          <a:stretch/>
        </p:blipFill>
        <p:spPr>
          <a:xfrm>
            <a:off x="8612622" y="2955490"/>
            <a:ext cx="3359195" cy="1216867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11"/>
          <a:srcRect l="13111" t="36113" r="7999" b="25185"/>
          <a:stretch/>
        </p:blipFill>
        <p:spPr>
          <a:xfrm>
            <a:off x="8591425" y="4268630"/>
            <a:ext cx="3380392" cy="1110701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 rotWithShape="1">
          <a:blip r:embed="rId12"/>
          <a:srcRect t="9420" r="23689" b="23511"/>
          <a:stretch/>
        </p:blipFill>
        <p:spPr>
          <a:xfrm>
            <a:off x="3253387" y="2663495"/>
            <a:ext cx="2575648" cy="133797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13"/>
          <a:srcRect l="833" t="14370" r="6750" b="15852"/>
          <a:stretch/>
        </p:blipFill>
        <p:spPr>
          <a:xfrm>
            <a:off x="6841947" y="5464585"/>
            <a:ext cx="2976301" cy="1264056"/>
          </a:xfrm>
          <a:prstGeom prst="rect">
            <a:avLst/>
          </a:prstGeom>
        </p:spPr>
      </p:pic>
      <p:sp>
        <p:nvSpPr>
          <p:cNvPr id="16" name="Овал 15"/>
          <p:cNvSpPr/>
          <p:nvPr/>
        </p:nvSpPr>
        <p:spPr>
          <a:xfrm>
            <a:off x="2621280" y="1385491"/>
            <a:ext cx="5991341" cy="1141681"/>
          </a:xfrm>
          <a:prstGeom prst="ellipse">
            <a:avLst/>
          </a:prstGeom>
          <a:solidFill>
            <a:schemeClr val="lt1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i="1" dirty="0" smtClean="0">
                <a:solidFill>
                  <a:srgbClr val="002060"/>
                </a:solidFill>
              </a:rPr>
              <a:t>Не жильем единым…</a:t>
            </a:r>
            <a:endParaRPr lang="ru-RU" sz="2000" b="1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8" name="Рисунок 17"/>
          <p:cNvPicPr>
            <a:picLocks noChangeAspect="1"/>
          </p:cNvPicPr>
          <p:nvPr/>
        </p:nvPicPr>
        <p:blipFill rotWithShape="1">
          <a:blip r:embed="rId14"/>
          <a:srcRect t="23024"/>
          <a:stretch/>
        </p:blipFill>
        <p:spPr>
          <a:xfrm>
            <a:off x="198252" y="4039465"/>
            <a:ext cx="2900680" cy="1335713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069266" y="2638144"/>
            <a:ext cx="2457580" cy="1363323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3253387" y="4059504"/>
            <a:ext cx="5189573" cy="1309029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 rotWithShape="1">
          <a:blip r:embed="rId17"/>
          <a:srcRect r="19503" b="23704"/>
          <a:stretch/>
        </p:blipFill>
        <p:spPr>
          <a:xfrm>
            <a:off x="9933059" y="5427357"/>
            <a:ext cx="2038758" cy="1283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680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Рисунок 15"/>
          <p:cNvPicPr>
            <a:picLocks noChangeAspect="1"/>
          </p:cNvPicPr>
          <p:nvPr/>
        </p:nvPicPr>
        <p:blipFill rotWithShape="1">
          <a:blip r:embed="rId3" cstate="print"/>
          <a:srcRect t="1" b="-26271"/>
          <a:stretch/>
        </p:blipFill>
        <p:spPr>
          <a:xfrm>
            <a:off x="5873283" y="1715361"/>
            <a:ext cx="4482297" cy="3298599"/>
          </a:xfrm>
          <a:prstGeom prst="rect">
            <a:avLst/>
          </a:prstGeom>
          <a:ln>
            <a:noFill/>
          </a:ln>
          <a:effectLst/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11933385" y="6559027"/>
            <a:ext cx="258615" cy="291484"/>
          </a:xfrm>
        </p:spPr>
        <p:txBody>
          <a:bodyPr/>
          <a:lstStyle/>
          <a:p>
            <a:fld id="{FF9AC15E-FCD1-4167-800F-1DB8497ABFCE}" type="slidenum">
              <a:rPr lang="ru-RU" sz="1500" smtClean="0"/>
              <a:pPr/>
              <a:t>7</a:t>
            </a:fld>
            <a:endParaRPr lang="ru-RU" sz="1500" dirty="0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4" cstate="print"/>
          <a:srcRect l="11740" t="16316" r="82152" b="71115"/>
          <a:stretch/>
        </p:blipFill>
        <p:spPr>
          <a:xfrm>
            <a:off x="138544" y="86144"/>
            <a:ext cx="914399" cy="1058231"/>
          </a:xfrm>
          <a:prstGeom prst="rect">
            <a:avLst/>
          </a:prstGeom>
        </p:spPr>
      </p:pic>
      <p:sp>
        <p:nvSpPr>
          <p:cNvPr id="41" name="Прямоугольник 40"/>
          <p:cNvSpPr/>
          <p:nvPr/>
        </p:nvSpPr>
        <p:spPr>
          <a:xfrm>
            <a:off x="1136613" y="240005"/>
            <a:ext cx="933786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i="1" dirty="0">
                <a:solidFill>
                  <a:srgbClr val="C00000"/>
                </a:solidFill>
              </a:rPr>
              <a:t>Воронежский государственный технический университет</a:t>
            </a:r>
          </a:p>
          <a:p>
            <a:pPr algn="ctr"/>
            <a:r>
              <a:rPr lang="ru-RU" sz="1600" b="1" i="1" dirty="0">
                <a:solidFill>
                  <a:srgbClr val="C00000"/>
                </a:solidFill>
              </a:rPr>
              <a:t>Научно-технический центр</a:t>
            </a:r>
          </a:p>
          <a:p>
            <a:pPr algn="ctr"/>
            <a:r>
              <a:rPr lang="ru-RU" sz="1600" b="1" i="1" dirty="0">
                <a:solidFill>
                  <a:srgbClr val="C00000"/>
                </a:solidFill>
              </a:rPr>
              <a:t>«КОМПЛЕКСНЫЕ СТРОИТЕЛЬНЫЕ ПНЕВМОТЕХНОЛОГИИ»</a:t>
            </a:r>
            <a:endParaRPr lang="ru-RU" sz="1600" b="1" i="1" dirty="0">
              <a:solidFill>
                <a:srgbClr val="C00000"/>
              </a:solidFill>
            </a:endParaRPr>
          </a:p>
        </p:txBody>
      </p:sp>
      <p:cxnSp>
        <p:nvCxnSpPr>
          <p:cNvPr id="28" name="Прямая соединительная линия 27"/>
          <p:cNvCxnSpPr/>
          <p:nvPr/>
        </p:nvCxnSpPr>
        <p:spPr>
          <a:xfrm flipV="1">
            <a:off x="219132" y="1191539"/>
            <a:ext cx="11707568" cy="11036"/>
          </a:xfrm>
          <a:prstGeom prst="line">
            <a:avLst/>
          </a:prstGeom>
          <a:ln w="31750">
            <a:solidFill>
              <a:srgbClr val="C0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pic>
        <p:nvPicPr>
          <p:cNvPr id="38" name="Picture 3" descr="https://conf-tomic.com/logo_tomic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0612718" y="120458"/>
            <a:ext cx="1435443" cy="981321"/>
          </a:xfrm>
          <a:prstGeom prst="rect">
            <a:avLst/>
          </a:prstGeom>
          <a:noFill/>
        </p:spPr>
      </p:pic>
      <p:pic>
        <p:nvPicPr>
          <p:cNvPr id="13" name="Рисунок 12"/>
          <p:cNvPicPr/>
          <p:nvPr/>
        </p:nvPicPr>
        <p:blipFill rotWithShape="1">
          <a:blip r:embed="rId6" cstate="print">
            <a:extLst/>
          </a:blip>
          <a:srcRect l="4529" t="30077" r="9982" b="4324"/>
          <a:stretch/>
        </p:blipFill>
        <p:spPr bwMode="auto">
          <a:xfrm>
            <a:off x="6007471" y="4196080"/>
            <a:ext cx="4432898" cy="2395880"/>
          </a:xfrm>
          <a:prstGeom prst="rect">
            <a:avLst/>
          </a:prstGeom>
          <a:ln>
            <a:noFill/>
          </a:ln>
          <a:effectLst/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263FC994-E1D0-4A55-AED6-765C72307DBF}"/>
              </a:ext>
            </a:extLst>
          </p:cNvPr>
          <p:cNvSpPr txBox="1"/>
          <p:nvPr/>
        </p:nvSpPr>
        <p:spPr>
          <a:xfrm>
            <a:off x="6007472" y="1202576"/>
            <a:ext cx="60406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>
                <a:solidFill>
                  <a:srgbClr val="002060"/>
                </a:solidFill>
              </a:rPr>
              <a:t>Визуализация запатентованной технологии возведения сводов на </a:t>
            </a:r>
            <a:r>
              <a:rPr lang="ru-RU" sz="1600" b="1" dirty="0" err="1">
                <a:solidFill>
                  <a:srgbClr val="002060"/>
                </a:solidFill>
              </a:rPr>
              <a:t>пнемокаркасной</a:t>
            </a:r>
            <a:r>
              <a:rPr lang="ru-RU" sz="1600" b="1" dirty="0">
                <a:solidFill>
                  <a:srgbClr val="002060"/>
                </a:solidFill>
              </a:rPr>
              <a:t> опалубке</a:t>
            </a:r>
            <a:endParaRPr lang="ru-RU" sz="1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" name="Рисунок 14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55580" y="1851361"/>
            <a:ext cx="1692581" cy="116616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030" t="3605" r="4651" b="3152"/>
          <a:stretch/>
        </p:blipFill>
        <p:spPr>
          <a:xfrm>
            <a:off x="10572462" y="4621365"/>
            <a:ext cx="1354238" cy="1920692"/>
          </a:xfrm>
          <a:prstGeom prst="rect">
            <a:avLst/>
          </a:prstGeom>
          <a:ln w="31750" cmpd="thickThin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2" name="Скругленный прямоугольник 11"/>
          <p:cNvSpPr/>
          <p:nvPr/>
        </p:nvSpPr>
        <p:spPr>
          <a:xfrm>
            <a:off x="9981920" y="3178575"/>
            <a:ext cx="2055929" cy="1267521"/>
          </a:xfrm>
          <a:prstGeom prst="roundRect">
            <a:avLst>
              <a:gd name="adj" fmla="val 10000"/>
            </a:avLst>
          </a:prstGeom>
          <a:blipFill rotWithShape="0">
            <a:blip r:embed="rId10"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2831551860"/>
              </p:ext>
            </p:extLst>
          </p:nvPr>
        </p:nvGraphicFramePr>
        <p:xfrm>
          <a:off x="386079" y="1307398"/>
          <a:ext cx="5499931" cy="527465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1" r:lo="rId12" r:qs="rId13" r:cs="rId14"/>
          </a:graphicData>
        </a:graphic>
      </p:graphicFrame>
    </p:spTree>
    <p:extLst>
      <p:ext uri="{BB962C8B-B14F-4D97-AF65-F5344CB8AC3E}">
        <p14:creationId xmlns:p14="http://schemas.microsoft.com/office/powerpoint/2010/main" val="2610866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11933385" y="6560504"/>
            <a:ext cx="258615" cy="291484"/>
          </a:xfrm>
        </p:spPr>
        <p:txBody>
          <a:bodyPr/>
          <a:lstStyle/>
          <a:p>
            <a:fld id="{FF9AC15E-FCD1-4167-800F-1DB8497ABFCE}" type="slidenum">
              <a:rPr lang="ru-RU" sz="1500" i="1" smtClean="0"/>
              <a:pPr/>
              <a:t>8</a:t>
            </a:fld>
            <a:endParaRPr lang="ru-RU" sz="1500" i="1" dirty="0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3" cstate="print"/>
          <a:srcRect l="11740" t="16316" r="82152" b="71115"/>
          <a:stretch/>
        </p:blipFill>
        <p:spPr>
          <a:xfrm>
            <a:off x="138544" y="86144"/>
            <a:ext cx="914399" cy="1058231"/>
          </a:xfrm>
          <a:prstGeom prst="rect">
            <a:avLst/>
          </a:prstGeom>
        </p:spPr>
      </p:pic>
      <p:sp>
        <p:nvSpPr>
          <p:cNvPr id="41" name="Прямоугольник 40"/>
          <p:cNvSpPr/>
          <p:nvPr/>
        </p:nvSpPr>
        <p:spPr>
          <a:xfrm>
            <a:off x="1136613" y="240005"/>
            <a:ext cx="933786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i="1" dirty="0">
                <a:solidFill>
                  <a:srgbClr val="C00000"/>
                </a:solidFill>
              </a:rPr>
              <a:t>Воронежский государственный технический университет</a:t>
            </a:r>
          </a:p>
          <a:p>
            <a:pPr algn="ctr"/>
            <a:r>
              <a:rPr lang="ru-RU" sz="1600" b="1" i="1" dirty="0">
                <a:solidFill>
                  <a:srgbClr val="C00000"/>
                </a:solidFill>
              </a:rPr>
              <a:t>Научно-технический центр</a:t>
            </a:r>
          </a:p>
          <a:p>
            <a:pPr algn="ctr"/>
            <a:r>
              <a:rPr lang="ru-RU" sz="1600" b="1" i="1" dirty="0">
                <a:solidFill>
                  <a:srgbClr val="C00000"/>
                </a:solidFill>
              </a:rPr>
              <a:t>«КОМПЛЕКСНЫЕ СТРОИТЕЛЬНЫЕ ПНЕВМОТЕХНОЛОГИИ»</a:t>
            </a:r>
            <a:endParaRPr lang="ru-RU" sz="1600" b="1" i="1" dirty="0">
              <a:solidFill>
                <a:srgbClr val="C00000"/>
              </a:solidFill>
            </a:endParaRPr>
          </a:p>
        </p:txBody>
      </p:sp>
      <p:cxnSp>
        <p:nvCxnSpPr>
          <p:cNvPr id="28" name="Прямая соединительная линия 27"/>
          <p:cNvCxnSpPr/>
          <p:nvPr/>
        </p:nvCxnSpPr>
        <p:spPr>
          <a:xfrm flipV="1">
            <a:off x="219132" y="1191539"/>
            <a:ext cx="11707568" cy="11036"/>
          </a:xfrm>
          <a:prstGeom prst="line">
            <a:avLst/>
          </a:prstGeom>
          <a:ln w="31750">
            <a:solidFill>
              <a:srgbClr val="C0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pic>
        <p:nvPicPr>
          <p:cNvPr id="38" name="Picture 3" descr="https://conf-tomic.com/logo_tomic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612718" y="120458"/>
            <a:ext cx="1435443" cy="981321"/>
          </a:xfrm>
          <a:prstGeom prst="rect">
            <a:avLst/>
          </a:prstGeom>
          <a:noFill/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263FC994-E1D0-4A55-AED6-765C72307DBF}"/>
              </a:ext>
            </a:extLst>
          </p:cNvPr>
          <p:cNvSpPr txBox="1"/>
          <p:nvPr/>
        </p:nvSpPr>
        <p:spPr>
          <a:xfrm>
            <a:off x="1052943" y="1371664"/>
            <a:ext cx="101576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Принципиальная схема организационной структуры </a:t>
            </a:r>
            <a: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Научно-технического центра</a:t>
            </a:r>
            <a:endParaRPr lang="ru-RU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1" name="Рисунок 10"/>
          <p:cNvPicPr/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21" t="784" r="13935" b="1449"/>
          <a:stretch/>
        </p:blipFill>
        <p:spPr bwMode="auto">
          <a:xfrm rot="5400000">
            <a:off x="3689897" y="-1369781"/>
            <a:ext cx="4893489" cy="1111504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6815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11686421" y="6566516"/>
            <a:ext cx="480557" cy="291484"/>
          </a:xfrm>
        </p:spPr>
        <p:txBody>
          <a:bodyPr/>
          <a:lstStyle/>
          <a:p>
            <a:fld id="{FF9AC15E-FCD1-4167-800F-1DB8497ABFCE}" type="slidenum">
              <a:rPr lang="ru-RU" sz="1500" i="1" smtClean="0"/>
              <a:pPr/>
              <a:t>9</a:t>
            </a:fld>
            <a:endParaRPr lang="ru-RU" sz="1500" i="1" dirty="0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3" cstate="print"/>
          <a:srcRect l="11740" t="16316" r="82152" b="71115"/>
          <a:stretch/>
        </p:blipFill>
        <p:spPr>
          <a:xfrm>
            <a:off x="138544" y="86144"/>
            <a:ext cx="914399" cy="1058231"/>
          </a:xfrm>
          <a:prstGeom prst="rect">
            <a:avLst/>
          </a:prstGeom>
        </p:spPr>
      </p:pic>
      <p:sp>
        <p:nvSpPr>
          <p:cNvPr id="41" name="Прямоугольник 40"/>
          <p:cNvSpPr/>
          <p:nvPr/>
        </p:nvSpPr>
        <p:spPr>
          <a:xfrm>
            <a:off x="1136613" y="240005"/>
            <a:ext cx="933786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i="1" dirty="0">
                <a:solidFill>
                  <a:srgbClr val="C00000"/>
                </a:solidFill>
              </a:rPr>
              <a:t>Воронежский государственный технический университет</a:t>
            </a:r>
          </a:p>
          <a:p>
            <a:pPr algn="ctr"/>
            <a:r>
              <a:rPr lang="ru-RU" sz="1600" b="1" i="1" dirty="0">
                <a:solidFill>
                  <a:srgbClr val="C00000"/>
                </a:solidFill>
              </a:rPr>
              <a:t>Научно-технический центр</a:t>
            </a:r>
          </a:p>
          <a:p>
            <a:pPr algn="ctr"/>
            <a:r>
              <a:rPr lang="ru-RU" sz="1600" b="1" i="1" dirty="0">
                <a:solidFill>
                  <a:srgbClr val="C00000"/>
                </a:solidFill>
              </a:rPr>
              <a:t>«КОМПЛЕКСНЫЕ СТРОИТЕЛЬНЫЕ ПНЕВМОТЕХНОЛОГИИ»</a:t>
            </a:r>
            <a:endParaRPr lang="ru-RU" sz="1600" b="1" i="1" dirty="0">
              <a:solidFill>
                <a:srgbClr val="C00000"/>
              </a:solidFill>
            </a:endParaRPr>
          </a:p>
        </p:txBody>
      </p:sp>
      <p:cxnSp>
        <p:nvCxnSpPr>
          <p:cNvPr id="28" name="Прямая соединительная линия 27"/>
          <p:cNvCxnSpPr/>
          <p:nvPr/>
        </p:nvCxnSpPr>
        <p:spPr>
          <a:xfrm flipV="1">
            <a:off x="219132" y="1191539"/>
            <a:ext cx="11707568" cy="11036"/>
          </a:xfrm>
          <a:prstGeom prst="line">
            <a:avLst/>
          </a:prstGeom>
          <a:ln w="31750">
            <a:solidFill>
              <a:srgbClr val="C0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pic>
        <p:nvPicPr>
          <p:cNvPr id="38" name="Picture 3" descr="https://conf-tomic.com/logo_tomic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612718" y="120458"/>
            <a:ext cx="1435443" cy="981321"/>
          </a:xfrm>
          <a:prstGeom prst="rect">
            <a:avLst/>
          </a:prstGeom>
          <a:noFill/>
        </p:spPr>
      </p:pic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4079235760"/>
              </p:ext>
            </p:extLst>
          </p:nvPr>
        </p:nvGraphicFramePr>
        <p:xfrm>
          <a:off x="219132" y="1279661"/>
          <a:ext cx="11791238" cy="219456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pic>
        <p:nvPicPr>
          <p:cNvPr id="16" name="Рисунок 15" descr="IMG_20200603_131045.jpg"/>
          <p:cNvPicPr/>
          <p:nvPr/>
        </p:nvPicPr>
        <p:blipFill>
          <a:blip r:embed="rId10" cstate="print"/>
          <a:srcRect t="23750" r="2685" b="24167"/>
          <a:stretch>
            <a:fillRect/>
          </a:stretch>
        </p:blipFill>
        <p:spPr>
          <a:xfrm>
            <a:off x="219128" y="3381501"/>
            <a:ext cx="2011253" cy="1083967"/>
          </a:xfrm>
          <a:prstGeom prst="rect">
            <a:avLst/>
          </a:prstGeom>
        </p:spPr>
      </p:pic>
      <p:pic>
        <p:nvPicPr>
          <p:cNvPr id="17" name="Рисунок 16"/>
          <p:cNvPicPr/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604" b="18073"/>
          <a:stretch/>
        </p:blipFill>
        <p:spPr bwMode="auto">
          <a:xfrm>
            <a:off x="5100747" y="3381502"/>
            <a:ext cx="2041045" cy="108396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524860" y="3381502"/>
            <a:ext cx="2030619" cy="108396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554088" y="4567692"/>
            <a:ext cx="2030619" cy="1269374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109250" y="4567692"/>
            <a:ext cx="2054083" cy="1269375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15"/>
          <a:srcRect t="4141" b="5761"/>
          <a:stretch/>
        </p:blipFill>
        <p:spPr>
          <a:xfrm>
            <a:off x="247381" y="4549640"/>
            <a:ext cx="1983000" cy="1287427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 rotWithShape="1">
          <a:blip r:embed="rId16"/>
          <a:srcRect r="7678"/>
          <a:stretch/>
        </p:blipFill>
        <p:spPr>
          <a:xfrm>
            <a:off x="2650365" y="3381502"/>
            <a:ext cx="2030399" cy="1083966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 rotWithShape="1">
          <a:blip r:embed="rId17"/>
          <a:srcRect l="9157" r="15600" b="28025"/>
          <a:stretch/>
        </p:blipFill>
        <p:spPr>
          <a:xfrm>
            <a:off x="2664222" y="4567691"/>
            <a:ext cx="2016542" cy="1269375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9975462" y="4549640"/>
            <a:ext cx="2034908" cy="1287425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9975462" y="3383014"/>
            <a:ext cx="2034908" cy="1082454"/>
          </a:xfrm>
          <a:prstGeom prst="rect">
            <a:avLst/>
          </a:prstGeom>
        </p:spPr>
      </p:pic>
      <p:sp>
        <p:nvSpPr>
          <p:cNvPr id="23" name="Скругленный прямоугольник 22"/>
          <p:cNvSpPr/>
          <p:nvPr/>
        </p:nvSpPr>
        <p:spPr>
          <a:xfrm>
            <a:off x="254245" y="5939290"/>
            <a:ext cx="11793916" cy="62722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i="1" u="sng" dirty="0" smtClean="0"/>
              <a:t>Перспектива</a:t>
            </a:r>
            <a:r>
              <a:rPr lang="ru-RU" sz="1600" i="1" dirty="0" smtClean="0"/>
              <a:t>: создание научной школы в области исследования технологии и организации возведения монолитных сооружений на </a:t>
            </a:r>
            <a:r>
              <a:rPr lang="ru-RU" sz="1600" i="1" dirty="0" err="1" smtClean="0"/>
              <a:t>пневмоопалубке</a:t>
            </a:r>
            <a:r>
              <a:rPr lang="ru-RU" sz="1600" i="1" dirty="0" smtClean="0"/>
              <a:t> </a:t>
            </a:r>
            <a:endParaRPr lang="ru-RU" sz="1600" i="1" dirty="0"/>
          </a:p>
        </p:txBody>
      </p:sp>
    </p:spTree>
    <p:extLst>
      <p:ext uri="{BB962C8B-B14F-4D97-AF65-F5344CB8AC3E}">
        <p14:creationId xmlns:p14="http://schemas.microsoft.com/office/powerpoint/2010/main" val="3347950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Сектор">
  <a:themeElements>
    <a:clrScheme name="Сектор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Сектор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ектор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23616</TotalTime>
  <Words>505</Words>
  <Application>Microsoft Office PowerPoint</Application>
  <PresentationFormat>Широкоэкранный</PresentationFormat>
  <Paragraphs>113</Paragraphs>
  <Slides>11</Slides>
  <Notes>11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8" baseType="lpstr">
      <vt:lpstr>Arial</vt:lpstr>
      <vt:lpstr>Arial Black</vt:lpstr>
      <vt:lpstr>Calibri</vt:lpstr>
      <vt:lpstr>Century Gothic</vt:lpstr>
      <vt:lpstr>GOST type B</vt:lpstr>
      <vt:lpstr>Wingdings 3</vt:lpstr>
      <vt:lpstr>Сектор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Design</dc:creator>
  <cp:lastModifiedBy>DMITRIY</cp:lastModifiedBy>
  <cp:revision>410</cp:revision>
  <dcterms:created xsi:type="dcterms:W3CDTF">2019-05-31T06:38:44Z</dcterms:created>
  <dcterms:modified xsi:type="dcterms:W3CDTF">2022-11-25T11:29:48Z</dcterms:modified>
</cp:coreProperties>
</file>