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5" r:id="rId4"/>
    <p:sldId id="275" r:id="rId5"/>
    <p:sldId id="264" r:id="rId6"/>
    <p:sldId id="277" r:id="rId7"/>
    <p:sldId id="278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95" d="100"/>
          <a:sy n="95" d="100"/>
        </p:scale>
        <p:origin x="-132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8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8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7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0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7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3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1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9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4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7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EEB4-8935-45A9-8F88-4A1D66D9E0A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6B15-BFD6-42CF-83A6-0C4151727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Андрей</cp:lastModifiedBy>
  <cp:revision>30</cp:revision>
  <dcterms:created xsi:type="dcterms:W3CDTF">2022-10-19T09:13:19Z</dcterms:created>
  <dcterms:modified xsi:type="dcterms:W3CDTF">2022-10-24T10:19:46Z</dcterms:modified>
</cp:coreProperties>
</file>