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355" r:id="rId2"/>
    <p:sldId id="356" r:id="rId3"/>
    <p:sldId id="367" r:id="rId4"/>
    <p:sldId id="365" r:id="rId5"/>
    <p:sldId id="366" r:id="rId6"/>
    <p:sldId id="368" r:id="rId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309" autoAdjust="0"/>
  </p:normalViewPr>
  <p:slideViewPr>
    <p:cSldViewPr>
      <p:cViewPr>
        <p:scale>
          <a:sx n="100" d="100"/>
          <a:sy n="100" d="100"/>
        </p:scale>
        <p:origin x="-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айш" userId="f1c9a9ebddc9ad06" providerId="LiveId" clId="{22E718F0-5747-4858-BA42-1C1A2EEC7D9B}"/>
    <pc:docChg chg="custSel addSld delSld modSld sldOrd">
      <pc:chgData name="Наталья Райш" userId="f1c9a9ebddc9ad06" providerId="LiveId" clId="{22E718F0-5747-4858-BA42-1C1A2EEC7D9B}" dt="2021-01-28T16:56:01.405" v="335" actId="20577"/>
      <pc:docMkLst>
        <pc:docMk/>
      </pc:docMkLst>
      <pc:sldChg chg="modSp mod">
        <pc:chgData name="Наталья Райш" userId="f1c9a9ebddc9ad06" providerId="LiveId" clId="{22E718F0-5747-4858-BA42-1C1A2EEC7D9B}" dt="2021-01-28T16:23:06.460" v="59" actId="207"/>
        <pc:sldMkLst>
          <pc:docMk/>
          <pc:sldMk cId="1780324184" sldId="297"/>
        </pc:sldMkLst>
        <pc:spChg chg="mod">
          <ac:chgData name="Наталья Райш" userId="f1c9a9ebddc9ad06" providerId="LiveId" clId="{22E718F0-5747-4858-BA42-1C1A2EEC7D9B}" dt="2021-01-28T16:23:06.460" v="59" actId="207"/>
          <ac:spMkLst>
            <pc:docMk/>
            <pc:sldMk cId="1780324184" sldId="297"/>
            <ac:spMk id="4" creationId="{00000000-0000-0000-0000-000000000000}"/>
          </ac:spMkLst>
        </pc:spChg>
      </pc:sldChg>
      <pc:sldChg chg="ord">
        <pc:chgData name="Наталья Райш" userId="f1c9a9ebddc9ad06" providerId="LiveId" clId="{22E718F0-5747-4858-BA42-1C1A2EEC7D9B}" dt="2021-01-28T16:35:40.957" v="111"/>
        <pc:sldMkLst>
          <pc:docMk/>
          <pc:sldMk cId="726862492" sldId="313"/>
        </pc:sldMkLst>
      </pc:sldChg>
      <pc:sldChg chg="ord">
        <pc:chgData name="Наталья Райш" userId="f1c9a9ebddc9ad06" providerId="LiveId" clId="{22E718F0-5747-4858-BA42-1C1A2EEC7D9B}" dt="2021-01-28T16:41:40.153" v="230"/>
        <pc:sldMkLst>
          <pc:docMk/>
          <pc:sldMk cId="3192712644" sldId="327"/>
        </pc:sldMkLst>
      </pc:sldChg>
      <pc:sldChg chg="ord">
        <pc:chgData name="Наталья Райш" userId="f1c9a9ebddc9ad06" providerId="LiveId" clId="{22E718F0-5747-4858-BA42-1C1A2EEC7D9B}" dt="2021-01-28T16:45:04.194" v="320"/>
        <pc:sldMkLst>
          <pc:docMk/>
          <pc:sldMk cId="3164901101" sldId="338"/>
        </pc:sldMkLst>
      </pc:sldChg>
      <pc:sldChg chg="ord">
        <pc:chgData name="Наталья Райш" userId="f1c9a9ebddc9ad06" providerId="LiveId" clId="{22E718F0-5747-4858-BA42-1C1A2EEC7D9B}" dt="2021-01-28T16:45:04.194" v="320"/>
        <pc:sldMkLst>
          <pc:docMk/>
          <pc:sldMk cId="202285438" sldId="340"/>
        </pc:sldMkLst>
      </pc:sldChg>
      <pc:sldChg chg="ord">
        <pc:chgData name="Наталья Райш" userId="f1c9a9ebddc9ad06" providerId="LiveId" clId="{22E718F0-5747-4858-BA42-1C1A2EEC7D9B}" dt="2021-01-28T16:45:04.194" v="320"/>
        <pc:sldMkLst>
          <pc:docMk/>
          <pc:sldMk cId="2785520329" sldId="341"/>
        </pc:sldMkLst>
      </pc:sldChg>
      <pc:sldChg chg="modSp mod">
        <pc:chgData name="Наталья Райш" userId="f1c9a9ebddc9ad06" providerId="LiveId" clId="{22E718F0-5747-4858-BA42-1C1A2EEC7D9B}" dt="2021-01-28T16:56:01.405" v="335" actId="20577"/>
        <pc:sldMkLst>
          <pc:docMk/>
          <pc:sldMk cId="3459472982" sldId="345"/>
        </pc:sldMkLst>
        <pc:spChg chg="mod">
          <ac:chgData name="Наталья Райш" userId="f1c9a9ebddc9ad06" providerId="LiveId" clId="{22E718F0-5747-4858-BA42-1C1A2EEC7D9B}" dt="2021-01-28T16:56:01.405" v="335" actId="20577"/>
          <ac:spMkLst>
            <pc:docMk/>
            <pc:sldMk cId="3459472982" sldId="345"/>
            <ac:spMk id="4" creationId="{00000000-0000-0000-0000-000000000000}"/>
          </ac:spMkLst>
        </pc:spChg>
      </pc:sldChg>
      <pc:sldChg chg="ord">
        <pc:chgData name="Наталья Райш" userId="f1c9a9ebddc9ad06" providerId="LiveId" clId="{22E718F0-5747-4858-BA42-1C1A2EEC7D9B}" dt="2021-01-28T16:43:33.233" v="316"/>
        <pc:sldMkLst>
          <pc:docMk/>
          <pc:sldMk cId="3675089640" sldId="349"/>
        </pc:sldMkLst>
      </pc:sldChg>
      <pc:sldChg chg="new del">
        <pc:chgData name="Наталья Райш" userId="f1c9a9ebddc9ad06" providerId="LiveId" clId="{22E718F0-5747-4858-BA42-1C1A2EEC7D9B}" dt="2021-01-28T16:38:07.565" v="115" actId="47"/>
        <pc:sldMkLst>
          <pc:docMk/>
          <pc:sldMk cId="439854322" sldId="350"/>
        </pc:sldMkLst>
      </pc:sldChg>
      <pc:sldChg chg="new del">
        <pc:chgData name="Наталья Райш" userId="f1c9a9ebddc9ad06" providerId="LiveId" clId="{22E718F0-5747-4858-BA42-1C1A2EEC7D9B}" dt="2021-01-28T16:38:00.102" v="113" actId="47"/>
        <pc:sldMkLst>
          <pc:docMk/>
          <pc:sldMk cId="1150513710" sldId="350"/>
        </pc:sldMkLst>
      </pc:sldChg>
      <pc:sldChg chg="modSp new mod ord">
        <pc:chgData name="Наталья Райш" userId="f1c9a9ebddc9ad06" providerId="LiveId" clId="{22E718F0-5747-4858-BA42-1C1A2EEC7D9B}" dt="2021-01-28T16:38:58.309" v="219" actId="20577"/>
        <pc:sldMkLst>
          <pc:docMk/>
          <pc:sldMk cId="3407091114" sldId="350"/>
        </pc:sldMkLst>
        <pc:spChg chg="mod">
          <ac:chgData name="Наталья Райш" userId="f1c9a9ebddc9ad06" providerId="LiveId" clId="{22E718F0-5747-4858-BA42-1C1A2EEC7D9B}" dt="2021-01-28T16:38:58.309" v="219" actId="20577"/>
          <ac:spMkLst>
            <pc:docMk/>
            <pc:sldMk cId="3407091114" sldId="350"/>
            <ac:spMk id="2" creationId="{03C66DF6-0DFF-4DD6-A611-442E4539DD93}"/>
          </ac:spMkLst>
        </pc:spChg>
      </pc:sldChg>
      <pc:sldChg chg="modSp new mod ord">
        <pc:chgData name="Наталья Райш" userId="f1c9a9ebddc9ad06" providerId="LiveId" clId="{22E718F0-5747-4858-BA42-1C1A2EEC7D9B}" dt="2021-01-28T16:41:42.199" v="232"/>
        <pc:sldMkLst>
          <pc:docMk/>
          <pc:sldMk cId="3114966686" sldId="351"/>
        </pc:sldMkLst>
        <pc:spChg chg="mod">
          <ac:chgData name="Наталья Райш" userId="f1c9a9ebddc9ad06" providerId="LiveId" clId="{22E718F0-5747-4858-BA42-1C1A2EEC7D9B}" dt="2021-01-28T16:39:25.726" v="228" actId="207"/>
          <ac:spMkLst>
            <pc:docMk/>
            <pc:sldMk cId="3114966686" sldId="351"/>
            <ac:spMk id="2" creationId="{551A9711-5BDB-4789-8ECA-5444DCF7820F}"/>
          </ac:spMkLst>
        </pc:spChg>
      </pc:sldChg>
      <pc:sldChg chg="modSp new mod ord">
        <pc:chgData name="Наталья Райш" userId="f1c9a9ebddc9ad06" providerId="LiveId" clId="{22E718F0-5747-4858-BA42-1C1A2EEC7D9B}" dt="2021-01-28T16:43:38.495" v="318"/>
        <pc:sldMkLst>
          <pc:docMk/>
          <pc:sldMk cId="1550001164" sldId="352"/>
        </pc:sldMkLst>
        <pc:spChg chg="mod">
          <ac:chgData name="Наталья Райш" userId="f1c9a9ebddc9ad06" providerId="LiveId" clId="{22E718F0-5747-4858-BA42-1C1A2EEC7D9B}" dt="2021-01-28T16:43:23.758" v="314" actId="20577"/>
          <ac:spMkLst>
            <pc:docMk/>
            <pc:sldMk cId="1550001164" sldId="352"/>
            <ac:spMk id="2" creationId="{51C9B0D6-AEB7-4705-A95C-7925BB0CC1DF}"/>
          </ac:spMkLst>
        </pc:spChg>
      </pc:sldChg>
      <pc:sldChg chg="modSp add mod">
        <pc:chgData name="Наталья Райш" userId="f1c9a9ebddc9ad06" providerId="LiveId" clId="{22E718F0-5747-4858-BA42-1C1A2EEC7D9B}" dt="2021-01-28T16:45:19.198" v="328" actId="20577"/>
        <pc:sldMkLst>
          <pc:docMk/>
          <pc:sldMk cId="1919738577" sldId="353"/>
        </pc:sldMkLst>
        <pc:spChg chg="mod">
          <ac:chgData name="Наталья Райш" userId="f1c9a9ebddc9ad06" providerId="LiveId" clId="{22E718F0-5747-4858-BA42-1C1A2EEC7D9B}" dt="2021-01-28T16:45:19.198" v="328" actId="20577"/>
          <ac:spMkLst>
            <pc:docMk/>
            <pc:sldMk cId="1919738577" sldId="353"/>
            <ac:spMk id="2" creationId="{51C9B0D6-AEB7-4705-A95C-7925BB0CC1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B960A23-FC6A-405B-8F12-DD0786BC8A2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9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363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363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9BCE61F7-26B0-47EE-9304-A0CB12A99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3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 txBox="1">
            <a:spLocks noGrp="1" noChangeArrowheads="1"/>
          </p:cNvSpPr>
          <p:nvPr/>
        </p:nvSpPr>
        <p:spPr bwMode="auto">
          <a:xfrm>
            <a:off x="3850443" y="9376352"/>
            <a:ext cx="2940938" cy="4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07" tIns="46648" rIns="89707" bIns="4664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AFA4B8A6-9295-474D-99B3-AFFD52B7C97B}" type="slidenum">
              <a:rPr lang="ru-RU" altLang="ru-RU">
                <a:latin typeface="Arial" charset="0"/>
              </a:rPr>
              <a:pPr algn="r" eaLnBrk="1" hangingPunct="1">
                <a:buSzPct val="100000"/>
              </a:pPr>
              <a:t>2</a:t>
            </a:fld>
            <a:endParaRPr lang="ru-RU" altLang="ru-RU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3425"/>
            <a:ext cx="4956175" cy="3717925"/>
          </a:xfrm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8963"/>
            <a:ext cx="5434993" cy="44400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 txBox="1">
            <a:spLocks noGrp="1" noChangeArrowheads="1"/>
          </p:cNvSpPr>
          <p:nvPr/>
        </p:nvSpPr>
        <p:spPr bwMode="auto">
          <a:xfrm>
            <a:off x="3850443" y="9376352"/>
            <a:ext cx="2940938" cy="4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07" tIns="46648" rIns="89707" bIns="4664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AFA4B8A6-9295-474D-99B3-AFFD52B7C97B}" type="slidenum">
              <a:rPr lang="ru-RU" altLang="ru-RU">
                <a:latin typeface="Arial" charset="0"/>
              </a:rPr>
              <a:pPr algn="r" eaLnBrk="1" hangingPunct="1">
                <a:buSzPct val="100000"/>
              </a:pPr>
              <a:t>4</a:t>
            </a:fld>
            <a:endParaRPr lang="ru-RU" altLang="ru-RU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3425"/>
            <a:ext cx="4956175" cy="3717925"/>
          </a:xfrm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8963"/>
            <a:ext cx="5434993" cy="44400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 txBox="1">
            <a:spLocks noGrp="1" noChangeArrowheads="1"/>
          </p:cNvSpPr>
          <p:nvPr/>
        </p:nvSpPr>
        <p:spPr bwMode="auto">
          <a:xfrm>
            <a:off x="3850443" y="9376352"/>
            <a:ext cx="2940938" cy="4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07" tIns="46648" rIns="89707" bIns="4664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AFA4B8A6-9295-474D-99B3-AFFD52B7C97B}" type="slidenum">
              <a:rPr lang="ru-RU" altLang="ru-RU">
                <a:latin typeface="Arial" charset="0"/>
              </a:rPr>
              <a:pPr algn="r" eaLnBrk="1" hangingPunct="1">
                <a:buSzPct val="100000"/>
              </a:pPr>
              <a:t>5</a:t>
            </a:fld>
            <a:endParaRPr lang="ru-RU" altLang="ru-RU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3425"/>
            <a:ext cx="4956175" cy="3717925"/>
          </a:xfrm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8963"/>
            <a:ext cx="5434993" cy="44400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 txBox="1">
            <a:spLocks noGrp="1" noChangeArrowheads="1"/>
          </p:cNvSpPr>
          <p:nvPr/>
        </p:nvSpPr>
        <p:spPr bwMode="auto">
          <a:xfrm>
            <a:off x="3850443" y="9376352"/>
            <a:ext cx="2940938" cy="4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707" tIns="46648" rIns="89707" bIns="4664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AFA4B8A6-9295-474D-99B3-AFFD52B7C97B}" type="slidenum">
              <a:rPr lang="ru-RU" altLang="ru-RU">
                <a:latin typeface="Arial" charset="0"/>
              </a:rPr>
              <a:pPr algn="r" eaLnBrk="1" hangingPunct="1">
                <a:buSzPct val="100000"/>
              </a:pPr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3425"/>
            <a:ext cx="4956175" cy="3717925"/>
          </a:xfrm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8963"/>
            <a:ext cx="5434993" cy="44400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</a:pPr>
            <a:endParaRPr lang="ru-RU" altLang="ru-RU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8581"/>
            <a:ext cx="5976664" cy="5789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60647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«Школа будущего инженера»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Проект по активному взаимодействию с ВУЗами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483100" y="-1833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4813300" y="-62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04578"/>
            <a:ext cx="8203345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Цели проекта: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ознакомить студентов с разными инженерными специальностями:</a:t>
            </a: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инженеры-конструкторы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                         </a:t>
            </a:r>
            <a:r>
              <a:rPr lang="ru-RU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инженеры-технологи</a:t>
            </a:r>
            <a:endParaRPr lang="ru-RU" i="1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дизайнеры </a:t>
            </a:r>
            <a:r>
              <a:rPr lang="ru-RU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(розничное направление</a:t>
            </a:r>
            <a:r>
              <a:rPr lang="ru-RU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)                       инженеры </a:t>
            </a:r>
            <a:r>
              <a:rPr lang="ru-RU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</a:t>
            </a:r>
            <a:r>
              <a:rPr lang="ru-RU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качеству;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Показать на практике, чем занимается инженер и какие у него перспективы в будущем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Познакомить с компанией «Ангстрем» и перспективой развития в ней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Прокачать Ваши личные компетенции</a:t>
            </a:r>
          </a:p>
          <a:p>
            <a:pPr indent="457200">
              <a:lnSpc>
                <a:spcPct val="150000"/>
              </a:lnSpc>
              <a:spcBef>
                <a:spcPct val="20000"/>
              </a:spcBef>
              <a:defRPr/>
            </a:pPr>
            <a:endParaRPr lang="ru-RU" sz="1400" b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02" y="404664"/>
            <a:ext cx="7420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  <a:ea typeface="Open Sans" pitchFamily="34" charset="0"/>
                <a:cs typeface="Arial" panose="020B0604020202020204" pitchFamily="34" charset="0"/>
              </a:rPr>
              <a:t>Концепция проекта</a:t>
            </a:r>
            <a:endParaRPr lang="ru-RU" sz="3200" b="1" dirty="0">
              <a:latin typeface="Arial Narrow" panose="020B060602020203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1102" y="1052736"/>
            <a:ext cx="7195233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1944216" cy="1296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16" y="1847503"/>
            <a:ext cx="2288457" cy="1296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9" y="3617627"/>
            <a:ext cx="2132298" cy="1251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16" y="3557363"/>
            <a:ext cx="2179688" cy="14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5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141" y="332654"/>
            <a:ext cx="7420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  <a:ea typeface="Open Sans" pitchFamily="34" charset="0"/>
                <a:cs typeface="Arial" panose="020B0604020202020204" pitchFamily="34" charset="0"/>
              </a:rPr>
              <a:t>Цели и целевая аудитория</a:t>
            </a:r>
            <a:endParaRPr lang="ru-RU" sz="3200" b="1" dirty="0">
              <a:latin typeface="Arial Narrow" panose="020B060602020203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704856" cy="557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ctr">
              <a:spcBef>
                <a:spcPct val="20000"/>
              </a:spcBef>
              <a:defRPr/>
            </a:pPr>
            <a:r>
              <a:rPr lang="ru-RU" sz="20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 проекта: </a:t>
            </a:r>
            <a:endParaRPr lang="ru-RU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Получение практического опыт</a:t>
            </a: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 fontAlgn="ctr"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онимание важной роли </a:t>
            </a: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инженера, 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погружение </a:t>
            </a:r>
          </a:p>
          <a:p>
            <a:pPr lvl="1" fontAlgn="ctr">
              <a:spcBef>
                <a:spcPct val="20000"/>
              </a:spcBef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профессию</a:t>
            </a: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Знакомство с  крупным мебельным производством </a:t>
            </a:r>
          </a:p>
          <a:p>
            <a:pPr lvl="1" fontAlgn="ctr">
              <a:spcBef>
                <a:spcPct val="20000"/>
              </a:spcBef>
              <a:defRPr/>
            </a:pPr>
            <a:endParaRPr lang="ru-RU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рохождение производственной практики</a:t>
            </a:r>
          </a:p>
          <a:p>
            <a:pPr lvl="1" fontAlgn="ctr">
              <a:spcBef>
                <a:spcPct val="20000"/>
              </a:spcBef>
              <a:defRPr/>
            </a:pPr>
            <a:endParaRPr lang="ru-RU" u="sng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рудоустройство </a:t>
            </a: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компанию «Ангстрем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 </a:t>
            </a: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457200">
              <a:lnSpc>
                <a:spcPct val="110000"/>
              </a:lnSpc>
              <a:spcBef>
                <a:spcPct val="20000"/>
              </a:spcBef>
              <a:defRPr/>
            </a:pPr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 indent="457200" fontAlgn="ctr">
              <a:spcBef>
                <a:spcPct val="20000"/>
              </a:spcBef>
              <a:defRPr/>
            </a:pPr>
            <a:r>
              <a:rPr lang="ru-RU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Целевая группа: </a:t>
            </a: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студенты 4 курса 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ВГЛУ </a:t>
            </a: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имени Г. Ф. Морозова, «Лесопромышленный факультет»  и </a:t>
            </a:r>
            <a:r>
              <a:rPr lang="ru-RU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ВГТУ, </a:t>
            </a:r>
            <a:r>
              <a:rPr lang="ru-RU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«Факультет архитектуры и градостроительства».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66" y="1502755"/>
            <a:ext cx="761440" cy="95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14" y="1984757"/>
            <a:ext cx="1844117" cy="9220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67" y="3429000"/>
            <a:ext cx="1310828" cy="51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95" y="4116648"/>
            <a:ext cx="1304637" cy="948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0" y="4770833"/>
            <a:ext cx="1232388" cy="81712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83695" y="1052736"/>
            <a:ext cx="7195233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483100" y="-1833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4813300" y="-62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8387" y="1146870"/>
            <a:ext cx="82033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Интересное, живое общение с профессионалами </a:t>
            </a: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отрасли</a:t>
            </a: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Бизнес-завтраки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 круглые столами с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ТОП руководителями компании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«Ангстрем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           * Мастер-классы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внутренних экспертов</a:t>
            </a: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* Лекции и практические блоки обучения</a:t>
            </a:r>
          </a:p>
          <a:p>
            <a:pPr marL="342900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algn="r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/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Экскурсии на фабрики компании «Ангстрем»</a:t>
            </a: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Рекомендации по  литературе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студентов</a:t>
            </a:r>
          </a:p>
          <a:p>
            <a:pPr marL="342900"/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Деловые игры, </a:t>
            </a:r>
            <a:r>
              <a:rPr lang="ru-RU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квесты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90" y="461889"/>
            <a:ext cx="84193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 Narrow" panose="020B0606020202030204" pitchFamily="34" charset="0"/>
                <a:ea typeface="Open Sans" pitchFamily="34" charset="0"/>
                <a:cs typeface="Arial" panose="020B0604020202020204" pitchFamily="34" charset="0"/>
              </a:rPr>
              <a:t>Что Вас Ждёт?</a:t>
            </a:r>
            <a:endParaRPr lang="ru-RU" sz="3200" b="1" dirty="0">
              <a:latin typeface="Arial Narrow" panose="020B060602020203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82990" y="1061447"/>
            <a:ext cx="7603754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46870"/>
            <a:ext cx="2148891" cy="1431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37500"/>
            <a:ext cx="1512168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00" y="3760889"/>
            <a:ext cx="2267744" cy="1511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68" y="5373216"/>
            <a:ext cx="1821582" cy="13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6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483100" y="-1833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4813300" y="-62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5437" y="476672"/>
            <a:ext cx="84193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Формат участия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82990" y="1061447"/>
            <a:ext cx="7603754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261344"/>
            <a:ext cx="8136904" cy="51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1344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Интенсивное двухнедельное </a:t>
            </a:r>
            <a:r>
              <a:rPr lang="ru-RU" sz="2000" smtClean="0">
                <a:latin typeface="Arial Narrow" panose="020B0606020202030204" pitchFamily="34" charset="0"/>
                <a:cs typeface="Arial" panose="020B0604020202020204" pitchFamily="34" charset="0"/>
              </a:rPr>
              <a:t>обучение </a:t>
            </a:r>
            <a:r>
              <a:rPr lang="ru-RU" sz="2000" smtClean="0">
                <a:latin typeface="Arial Narrow" panose="020B0606020202030204" pitchFamily="34" charset="0"/>
                <a:cs typeface="Arial" panose="020B0604020202020204" pitchFamily="34" charset="0"/>
              </a:rPr>
              <a:t>март-апрель</a:t>
            </a:r>
            <a:r>
              <a:rPr lang="ru-RU" sz="200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2022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бучение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 второй половины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дня с 14-00 до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18-00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Комплексное обучение с перерывами </a:t>
            </a:r>
          </a:p>
          <a:p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кофе-брейками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Место проведение: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Площадка на Торпедо,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43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Фабрика Фасадов </a:t>
            </a: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Индустриальный парк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Масловский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После 2 недель торжественное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подведение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итогов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3" y="2230388"/>
            <a:ext cx="2952328" cy="22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8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483100" y="-1833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4813300" y="-623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178" y="476672"/>
            <a:ext cx="84193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/>
            <a:r>
              <a:rPr lang="ru-RU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Награждение, подведение итогов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82990" y="1061447"/>
            <a:ext cx="7603754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4250" y="1589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705" y="1268760"/>
            <a:ext cx="684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 апреле 2022 г. мы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завершаем Школу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будущего инженера.</a:t>
            </a:r>
          </a:p>
          <a:p>
            <a:pPr indent="457200"/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Выберем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лучших, подведем итоги пройденного обучения.</a:t>
            </a:r>
          </a:p>
          <a:p>
            <a:pPr indent="457200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Призы планируются разнообразные: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Денежные премии для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победителей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Предложения по прохождению </a:t>
            </a:r>
          </a:p>
          <a:p>
            <a:pPr marL="342900"/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производственной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практики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 стажировке в компании </a:t>
            </a:r>
          </a:p>
          <a:p>
            <a:pPr marL="342900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«Ангстрем»</a:t>
            </a:r>
          </a:p>
          <a:p>
            <a:pPr marL="342900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Дипломы и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рекомендации для участников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Профильные книги по специальностям с памятной надписью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собственника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компании «Ангстрем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Сувенирная брендовая продукция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участникам за активность и интерес к обучению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4"/>
            <a:ext cx="2370658" cy="20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4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25326</TotalTime>
  <Words>300</Words>
  <Application>Microsoft Office PowerPoint</Application>
  <PresentationFormat>Экран (4:3)</PresentationFormat>
  <Paragraphs>83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Вдовиченко Анна</dc:creator>
  <cp:lastModifiedBy>Травина Юлия</cp:lastModifiedBy>
  <cp:revision>504</cp:revision>
  <cp:lastPrinted>2021-08-19T07:56:38Z</cp:lastPrinted>
  <dcterms:created xsi:type="dcterms:W3CDTF">2017-12-21T15:28:47Z</dcterms:created>
  <dcterms:modified xsi:type="dcterms:W3CDTF">2021-11-30T09:18:38Z</dcterms:modified>
</cp:coreProperties>
</file>