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EB3"/>
    <a:srgbClr val="3FA9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1290B-401C-4BA4-840B-76C9F45E72C8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E772A-D0D3-4C7A-97C5-D4E44C8483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64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6B29870-FF60-4563-91C6-C911968A00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797B18-A5F0-40E4-8FD8-7DA6B5986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ctr">
              <a:defRPr sz="6000">
                <a:solidFill>
                  <a:srgbClr val="007EB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4765083-33FE-4BE3-B0EA-C8524C230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271913-C474-4D9F-B687-B38F9919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A2E9-CA71-455A-943F-8561B370225D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D4858E-6EEC-42DC-8856-3436BA94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2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F44D62-4654-47AF-AEB7-B94B8FBF8A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0B4C5E-EE1B-45AF-AC9C-5297AFAC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929"/>
            <a:ext cx="10515600" cy="164446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4291FA6-AE00-4F75-8D95-A59120CB5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306918"/>
            <a:ext cx="10515600" cy="3777130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229033-D944-46B2-8602-A3763684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03D9-F7DB-44A0-B175-3F2C09EAC5DA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FEC99C-FDDD-493F-A68B-4C07AF97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D1D8D4CE-1EF8-43E9-87E6-80B2B7CB9B20}"/>
              </a:ext>
            </a:extLst>
          </p:cNvPr>
          <p:cNvSpPr/>
          <p:nvPr userDrawn="1"/>
        </p:nvSpPr>
        <p:spPr>
          <a:xfrm>
            <a:off x="11353800" y="6174290"/>
            <a:ext cx="416626" cy="416626"/>
          </a:xfrm>
          <a:prstGeom prst="ellipse">
            <a:avLst/>
          </a:prstGeom>
          <a:solidFill>
            <a:schemeClr val="bg1"/>
          </a:solidFill>
          <a:ln>
            <a:solidFill>
              <a:srgbClr val="EB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DFBFB2-5B52-4875-9E04-7F18D0BA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029D-7AAB-46C0-9F12-8C6EBFF79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16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3ED461-E129-4A19-8887-A2BA5E79B1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D396414-F122-4495-81B4-479F9AFC8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61787"/>
            <a:ext cx="2628900" cy="5504331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4E686B-84B1-40C5-AD02-7C8E7D5F1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61787"/>
            <a:ext cx="7734300" cy="5504331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50596E-C349-4590-8DC2-C4AB65AB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55CB-B19C-4071-B4E7-542ED6B94BA4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142120-7CAF-45BF-B719-0D0FAD08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5F6D2FD9-68B0-43EE-9470-6C2BC7E595DD}"/>
              </a:ext>
            </a:extLst>
          </p:cNvPr>
          <p:cNvSpPr/>
          <p:nvPr userDrawn="1"/>
        </p:nvSpPr>
        <p:spPr>
          <a:xfrm>
            <a:off x="11353800" y="6174290"/>
            <a:ext cx="416626" cy="416626"/>
          </a:xfrm>
          <a:prstGeom prst="ellipse">
            <a:avLst/>
          </a:prstGeom>
          <a:solidFill>
            <a:schemeClr val="bg1"/>
          </a:solidFill>
          <a:ln>
            <a:solidFill>
              <a:srgbClr val="EB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A93C14-85DB-462E-9B00-682779E9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029D-7AAB-46C0-9F12-8C6EBFF79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8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839634D-9214-4B06-8AC6-F9BA96AC51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1D14D8-F967-4499-9F56-7211AF77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729"/>
            <a:ext cx="10515600" cy="11175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3FA595-7297-4633-9210-37380CC19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7623"/>
            <a:ext cx="10515600" cy="4049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0CD3FA-7278-44C6-885D-44381C941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B19A-41CB-4D2D-BE60-9D4DC27EFAA0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418B4C-8566-4321-9E90-0BD777108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DB05A824-C2E3-4A65-ACBE-3DF3B8E88D64}"/>
              </a:ext>
            </a:extLst>
          </p:cNvPr>
          <p:cNvSpPr/>
          <p:nvPr userDrawn="1"/>
        </p:nvSpPr>
        <p:spPr>
          <a:xfrm>
            <a:off x="11353800" y="6174290"/>
            <a:ext cx="416626" cy="416626"/>
          </a:xfrm>
          <a:prstGeom prst="ellipse">
            <a:avLst/>
          </a:prstGeom>
          <a:solidFill>
            <a:schemeClr val="bg1"/>
          </a:solidFill>
          <a:ln>
            <a:solidFill>
              <a:srgbClr val="EB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DE5E7A-5209-4389-9D87-ACA24A8A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029D-7AAB-46C0-9F12-8C6EBFF79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914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21FD42A-BF45-46A9-9B39-C0D0897BC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405500-8DF4-4114-B848-2D63C39F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5335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A7DE46E-4044-4E46-A3EB-7F8D7721B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9811EA-3568-41C9-990A-49199402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CF7-FA8F-4B8B-A3CC-B7A0D7AF0B0B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EADDD7-52F0-40CA-BD29-76857B62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ECAF8FAE-52D9-46C2-B379-D6DC3E493957}"/>
              </a:ext>
            </a:extLst>
          </p:cNvPr>
          <p:cNvSpPr/>
          <p:nvPr userDrawn="1"/>
        </p:nvSpPr>
        <p:spPr>
          <a:xfrm>
            <a:off x="11353800" y="6174290"/>
            <a:ext cx="416626" cy="416626"/>
          </a:xfrm>
          <a:prstGeom prst="ellipse">
            <a:avLst/>
          </a:prstGeom>
          <a:solidFill>
            <a:schemeClr val="bg1"/>
          </a:solidFill>
          <a:ln>
            <a:solidFill>
              <a:srgbClr val="EB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FEDA9D-207B-4A55-AF4F-712E73B0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029D-7AAB-46C0-9F12-8C6EBFF79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98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A0651B3-012F-455F-9D1D-3303D281C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E4B98F-7C04-4027-A009-98988C27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6047"/>
            <a:ext cx="10515600" cy="1194641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F3094F-D589-41E4-9C1A-542A22F7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8232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23903A3-2517-49C9-8A9C-FE5F22B32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8232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8300FA-9155-4EA6-8700-4B1ADF67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6963"/>
            <a:ext cx="2743200" cy="365125"/>
          </a:xfrm>
        </p:spPr>
        <p:txBody>
          <a:bodyPr/>
          <a:lstStyle/>
          <a:p>
            <a:fld id="{6F6F1ABB-D42A-49A2-9B79-EAD05DF68BFE}" type="datetime1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2D04F7-493C-4635-A7CD-D4AC8CBE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6963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C72E1B49-1176-455B-A87D-C504C37A83BE}"/>
              </a:ext>
            </a:extLst>
          </p:cNvPr>
          <p:cNvSpPr/>
          <p:nvPr userDrawn="1"/>
        </p:nvSpPr>
        <p:spPr>
          <a:xfrm>
            <a:off x="11353800" y="6174290"/>
            <a:ext cx="416626" cy="416626"/>
          </a:xfrm>
          <a:prstGeom prst="ellipse">
            <a:avLst/>
          </a:prstGeom>
          <a:solidFill>
            <a:schemeClr val="bg1"/>
          </a:solidFill>
          <a:ln>
            <a:solidFill>
              <a:srgbClr val="EB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B52486-DCA1-4BCC-9EBC-7BD5930B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76963"/>
            <a:ext cx="416627" cy="416626"/>
          </a:xfrm>
        </p:spPr>
        <p:txBody>
          <a:bodyPr/>
          <a:lstStyle/>
          <a:p>
            <a:fld id="{ED3D029D-7AAB-46C0-9F12-8C6EBFF79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20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95488E8-93DF-4C07-A6CA-4DB336BC0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F7F91F-0D7C-4E52-9739-6669EB37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4989"/>
            <a:ext cx="10515600" cy="136328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A9EEF5-69A5-4FC9-8EF8-3B3355270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94964"/>
            <a:ext cx="5157787" cy="7593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553E5DF-C0CB-49CA-9951-AFF48BC12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37647"/>
            <a:ext cx="5157787" cy="295536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487E1E3-B101-4D2F-B1D4-3A0A11C76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94965"/>
            <a:ext cx="5183188" cy="7593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C863A8B-51C2-4618-9FC0-2300B63A2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37646"/>
            <a:ext cx="5183188" cy="295536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6ACAEBF-5CD4-42E7-BEAE-E746C08B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ADB-74A2-455B-B8CF-98D5DCBDA45C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C4487FF-4694-4F94-A4AA-328A9A14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5F79ACF1-FC5C-469C-A931-8AC7C73B8BF2}"/>
              </a:ext>
            </a:extLst>
          </p:cNvPr>
          <p:cNvSpPr/>
          <p:nvPr userDrawn="1"/>
        </p:nvSpPr>
        <p:spPr>
          <a:xfrm>
            <a:off x="11353800" y="6174290"/>
            <a:ext cx="416626" cy="416626"/>
          </a:xfrm>
          <a:prstGeom prst="ellipse">
            <a:avLst/>
          </a:prstGeom>
          <a:solidFill>
            <a:schemeClr val="bg1"/>
          </a:solidFill>
          <a:ln>
            <a:solidFill>
              <a:srgbClr val="EB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DDF8F9D-A357-480F-901C-15969C0D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029D-7AAB-46C0-9F12-8C6EBFF79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76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B14DA84-D698-426F-8A25-4AA3FA30A0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8F159B-BDA4-4A94-B0AC-7DD48BDF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466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4EA77E7-1180-46C1-ABDC-CC811E9D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8FEE-706C-4EDF-BB37-07FADEF36F69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2F96213-9140-49F1-B9BC-4F69A8A3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9FF8845A-858E-4A4A-8CA6-9462667258E9}"/>
              </a:ext>
            </a:extLst>
          </p:cNvPr>
          <p:cNvSpPr/>
          <p:nvPr userDrawn="1"/>
        </p:nvSpPr>
        <p:spPr>
          <a:xfrm>
            <a:off x="11353800" y="6174290"/>
            <a:ext cx="416626" cy="416626"/>
          </a:xfrm>
          <a:prstGeom prst="ellipse">
            <a:avLst/>
          </a:prstGeom>
          <a:solidFill>
            <a:schemeClr val="bg1"/>
          </a:solidFill>
          <a:ln>
            <a:solidFill>
              <a:srgbClr val="EB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DA823E7-D6BF-4836-A2D4-4C1BA07A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029D-7AAB-46C0-9F12-8C6EBFF79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99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05B7155-962C-467A-BF45-3191FE91DF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B9C5B4B-9A25-421C-BD16-55EADB75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A52C-859A-4C0A-80F4-8DA538260F9F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5950D19-BC64-4AD9-89AF-052C1EEE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CF2A4432-3CA6-464A-9CA2-4A107FAB9543}"/>
              </a:ext>
            </a:extLst>
          </p:cNvPr>
          <p:cNvSpPr/>
          <p:nvPr userDrawn="1"/>
        </p:nvSpPr>
        <p:spPr>
          <a:xfrm>
            <a:off x="11353800" y="6174290"/>
            <a:ext cx="416626" cy="416626"/>
          </a:xfrm>
          <a:prstGeom prst="ellipse">
            <a:avLst/>
          </a:prstGeom>
          <a:solidFill>
            <a:schemeClr val="bg1"/>
          </a:solidFill>
          <a:ln>
            <a:solidFill>
              <a:srgbClr val="EB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D33FF7-7339-4F78-9D21-8C57055A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029D-7AAB-46C0-9F12-8C6EBFF79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389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B832F2E-D360-48CB-8666-CF5E45A070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A2FC5-C3FA-45B3-87C4-E5E7F519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9952"/>
            <a:ext cx="3932237" cy="15374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80AE8C-BD1E-4711-A7C9-73177C0B2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2992EC3-36E3-4B1D-826C-614D05BDC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8524584-CA55-47EA-80F5-E49A6DA0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0F25-1DE0-470A-9027-321D8BA54614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35DA16C-4D40-46E9-81E9-12E5344E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64DFA0F-8F5C-4A99-B563-35355ECBC2F1}"/>
              </a:ext>
            </a:extLst>
          </p:cNvPr>
          <p:cNvSpPr/>
          <p:nvPr userDrawn="1"/>
        </p:nvSpPr>
        <p:spPr>
          <a:xfrm>
            <a:off x="11353800" y="6174290"/>
            <a:ext cx="416626" cy="416626"/>
          </a:xfrm>
          <a:prstGeom prst="ellipse">
            <a:avLst/>
          </a:prstGeom>
          <a:solidFill>
            <a:schemeClr val="bg1"/>
          </a:solidFill>
          <a:ln>
            <a:solidFill>
              <a:srgbClr val="EB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DE7272D-2ADE-416B-A8B1-4F040D34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029D-7AAB-46C0-9F12-8C6EBFF79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66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CFDABD-CBC5-4D8A-8A72-48366350BF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485C40-8AF8-4CA7-BC75-6877E44A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25928"/>
            <a:ext cx="3932237" cy="15314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DF8C14C-D69C-4CF1-A4FB-182576C53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05A8596-4D07-40FA-B1AE-9A700F28A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113FB9-F2E5-4E81-9EF1-4C7CBA19A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9C7A7-E485-4A81-B66A-96305142BD13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F6F1B7B-379B-4800-9936-2B9CAE50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6006BE1E-3E2B-41D9-8628-061E83AFF82A}"/>
              </a:ext>
            </a:extLst>
          </p:cNvPr>
          <p:cNvSpPr/>
          <p:nvPr userDrawn="1"/>
        </p:nvSpPr>
        <p:spPr>
          <a:xfrm>
            <a:off x="11353800" y="6174290"/>
            <a:ext cx="416626" cy="416626"/>
          </a:xfrm>
          <a:prstGeom prst="ellipse">
            <a:avLst/>
          </a:prstGeom>
          <a:solidFill>
            <a:schemeClr val="bg1"/>
          </a:solidFill>
          <a:ln>
            <a:solidFill>
              <a:srgbClr val="EB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5EEBAB-4838-424D-BF1D-1F97BABF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029D-7AAB-46C0-9F12-8C6EBFF79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78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F84AF4-B38C-4E58-B8F3-12046D8B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CCBEDB-480C-4B20-9B4A-0D7372081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77C042-5E06-4E71-9305-A3A564BFC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uropeC" panose="00000500000000000000" pitchFamily="50" charset="0"/>
              </a:defRPr>
            </a:lvl1pPr>
          </a:lstStyle>
          <a:p>
            <a:fld id="{6A1C06E6-1315-4FDB-A315-8DE993347C2B}" type="datetime1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2286A4-9A57-4B4F-A2B3-BB006F035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uropeC" panose="00000500000000000000" pitchFamily="50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8BB81D-1022-4FE1-B833-263C73F24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176963"/>
            <a:ext cx="416627" cy="416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007EB3"/>
                </a:solidFill>
                <a:latin typeface="EuropeC" panose="00000500000000000000" pitchFamily="50" charset="0"/>
              </a:defRPr>
            </a:lvl1pPr>
          </a:lstStyle>
          <a:p>
            <a:fld id="{ED3D029D-7AAB-46C0-9F12-8C6EBFF799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449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EB3"/>
          </a:solidFill>
          <a:latin typeface="EuropeC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uropeC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uropeC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uropeC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ropeC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ropeC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B7EE03-A91E-41D4-ACD3-E655C94A0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AAB7B5F-6458-4B26-8F02-3FDC1FFCB2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20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69AB79-380D-46FA-A35F-A96BB6CC3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EED6EF-E9C0-454B-A1E1-B3C946B99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5662D97-EE86-4447-BEC5-E4163A68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029D-7AAB-46C0-9F12-8C6EBFF7998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110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69E99E-4EEB-44F4-8A9D-A205560E4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5A0CE7-1F89-4531-9FC6-F3F5DDC1B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DA3131-1D53-4DFE-97AF-4DAC046A7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029D-7AAB-46C0-9F12-8C6EBFF7998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18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0AD7BC-287A-44BF-AFF8-CC5F4FF9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063155-DA42-44B7-9688-8DF7C9683A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07DA6D7-C7B3-446B-8D26-935ADCCF3D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0AF765C-4E21-4B61-AF3C-8FEC5363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029D-7AAB-46C0-9F12-8C6EBFF7998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11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9722FA-84EC-45AA-A1DE-DCB8013C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B6B4963-F196-414C-9666-422C61B6B3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89EFE9C-6115-49A3-916D-45D79F3765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5265586-D856-4F9B-84D2-D8470571A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CCCEC22-F7A4-4C16-BA8F-5925C169CDA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BAA86B-4EA8-43CE-AC5C-26808407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029D-7AAB-46C0-9F12-8C6EBFF7998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2107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7CD231F-53EB-4617-89D9-F718B5C1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029D-7AAB-46C0-9F12-8C6EBFF7998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386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</Words>
  <Application>Microsoft Office PowerPoint</Application>
  <PresentationFormat>Произвольный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EuropeC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Шултова</dc:creator>
  <cp:lastModifiedBy>ggorlova</cp:lastModifiedBy>
  <cp:revision>7</cp:revision>
  <dcterms:created xsi:type="dcterms:W3CDTF">2025-03-09T10:50:49Z</dcterms:created>
  <dcterms:modified xsi:type="dcterms:W3CDTF">2026-01-22T15:53:52Z</dcterms:modified>
</cp:coreProperties>
</file>