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3E94-AE1A-419C-98A0-E581AAAE17EB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6477B-B0BB-44DC-A0C2-0BE03FB15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0285-08DB-4991-AAAD-02D4E463C957}" type="datetime1">
              <a:rPr lang="ru-RU" smtClean="0"/>
              <a:t>20.04.2020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84A1-8380-4280-B077-BA6EF1EB6C11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B67C-A22A-49B8-835F-EADF71259C59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AB9-25DE-460B-82A8-5884171368FE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D0A4-17B4-49CE-9393-C78CDDC569E5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2932-2C7E-4122-862F-DDBD14232BD3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5D9D-A293-4721-8845-CD1EA42A2754}" type="datetime1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25FA-DAAB-4359-BDCD-1A36327F7A18}" type="datetime1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8F8F-0E82-4E17-BE00-2EADA26BDB81}" type="datetime1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6677-49F5-43BD-8383-60F1F84E43DD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AA6F-0489-419F-A530-E04D1C725682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56B974-3AC2-4B2B-8B50-F84FDC8754E9}" type="datetime1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Диагностика партий интегральных схем по временным рядам </a:t>
            </a:r>
            <a:br>
              <a:rPr lang="ru-RU" sz="3200" dirty="0"/>
            </a:br>
            <a:r>
              <a:rPr lang="ru-RU" sz="3200" dirty="0"/>
              <a:t>информативных параметров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632848" cy="1752600"/>
          </a:xfrm>
        </p:spPr>
        <p:txBody>
          <a:bodyPr/>
          <a:lstStyle/>
          <a:p>
            <a:pPr algn="l"/>
            <a:r>
              <a:rPr lang="ru-RU" dirty="0" smtClean="0"/>
              <a:t>Студент гр. иМЭ-161</a:t>
            </a:r>
            <a:r>
              <a:rPr lang="ru-RU" dirty="0"/>
              <a:t>	</a:t>
            </a:r>
            <a:r>
              <a:rPr lang="ru-RU" dirty="0" smtClean="0"/>
              <a:t>	Белозеров Р.С.</a:t>
            </a:r>
          </a:p>
          <a:p>
            <a:endParaRPr lang="ru-RU" dirty="0"/>
          </a:p>
          <a:p>
            <a:pPr algn="l"/>
            <a:r>
              <a:rPr lang="ru-RU" dirty="0" smtClean="0"/>
              <a:t>Руководитель			Винокуров А.А.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21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Цель работы – экспериментальное получения ряда электрических параметров ИС, по отклонению значений </a:t>
            </a:r>
            <a:r>
              <a:rPr lang="ru-RU" dirty="0" smtClean="0"/>
              <a:t>ряда провести </a:t>
            </a:r>
            <a:r>
              <a:rPr lang="ru-RU" dirty="0"/>
              <a:t>разделение выборки ИС по надежности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r>
              <a:rPr lang="ru-RU" dirty="0"/>
              <a:t>1. Организация системы сбора данных на основе плат сбора данных </a:t>
            </a:r>
            <a:r>
              <a:rPr lang="en-US" dirty="0"/>
              <a:t>NI DAQ</a:t>
            </a:r>
            <a:r>
              <a:rPr lang="ru-RU" dirty="0"/>
              <a:t>, среды программирования </a:t>
            </a:r>
            <a:r>
              <a:rPr lang="en-US" dirty="0" err="1"/>
              <a:t>LabView</a:t>
            </a:r>
            <a:r>
              <a:rPr lang="en-US" dirty="0"/>
              <a:t> </a:t>
            </a:r>
            <a:r>
              <a:rPr lang="ru-RU" dirty="0"/>
              <a:t>и вспомогательных приборов, позволяющей автоматически формировать ряды информативных параметров для последующей обработки.</a:t>
            </a:r>
          </a:p>
          <a:p>
            <a:r>
              <a:rPr lang="ru-RU" dirty="0"/>
              <a:t>2. Получение рядов электрических параметров для выборки интегральных схем в нормальном режиме работы, при пониженных напряжениях питания и при повышенных температура.</a:t>
            </a:r>
          </a:p>
          <a:p>
            <a:r>
              <a:rPr lang="ru-RU" dirty="0"/>
              <a:t>3. Применение к полученным рядам алгоритмов построения прогнозов, известных из литературных данных.</a:t>
            </a:r>
          </a:p>
          <a:p>
            <a:r>
              <a:rPr lang="ru-RU" dirty="0"/>
              <a:t>4. Оценка информативности измеряемых параметров и последующая оценка потенциальной надежности исследуемых интегральных схем.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200" smtClean="0"/>
              <a:t>2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621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Плата сбора данных </a:t>
            </a:r>
            <a:r>
              <a:rPr lang="en-US" sz="3600" dirty="0" smtClean="0"/>
              <a:t>USB-6001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56017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2132856"/>
            <a:ext cx="5112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аналоговых каналов сбора данных</a:t>
            </a:r>
          </a:p>
          <a:p>
            <a:r>
              <a:rPr lang="ru-RU" dirty="0" smtClean="0"/>
              <a:t>4 дифференциальных канала</a:t>
            </a:r>
          </a:p>
          <a:p>
            <a:r>
              <a:rPr lang="ru-RU" dirty="0" smtClean="0"/>
              <a:t>Частота взятия отсчетов – 20 </a:t>
            </a:r>
            <a:r>
              <a:rPr lang="en-US" dirty="0" err="1" smtClean="0"/>
              <a:t>kS</a:t>
            </a:r>
            <a:r>
              <a:rPr lang="en-US" dirty="0" smtClean="0"/>
              <a:t>/s</a:t>
            </a:r>
          </a:p>
          <a:p>
            <a:r>
              <a:rPr lang="ru-RU" dirty="0" smtClean="0"/>
              <a:t>Разрешение АЦП – 14 бит</a:t>
            </a:r>
          </a:p>
          <a:p>
            <a:r>
              <a:rPr lang="ru-RU" dirty="0" smtClean="0"/>
              <a:t>Диапазон измеряемых напряжений -10 .. +10 В</a:t>
            </a:r>
          </a:p>
          <a:p>
            <a:endParaRPr lang="ru-RU" dirty="0"/>
          </a:p>
          <a:p>
            <a:r>
              <a:rPr lang="ru-RU" dirty="0" smtClean="0"/>
              <a:t>2 аналоговых канала вывода</a:t>
            </a:r>
          </a:p>
          <a:p>
            <a:endParaRPr lang="ru-RU" dirty="0"/>
          </a:p>
          <a:p>
            <a:r>
              <a:rPr lang="ru-RU" dirty="0" smtClean="0"/>
              <a:t>13 цифровых канала сбора данных</a:t>
            </a:r>
          </a:p>
          <a:p>
            <a:endParaRPr lang="ru-RU" dirty="0"/>
          </a:p>
          <a:p>
            <a:r>
              <a:rPr lang="ru-RU" dirty="0" smtClean="0"/>
              <a:t>Счетчик с максимальной входной частотой 5 МГц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200" smtClean="0"/>
              <a:t>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09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6857" y="260648"/>
            <a:ext cx="453650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Управление</a:t>
            </a:r>
            <a:r>
              <a:rPr lang="en-US" sz="3200" dirty="0"/>
              <a:t> </a:t>
            </a:r>
            <a:r>
              <a:rPr lang="en-US" sz="3200" dirty="0" smtClean="0"/>
              <a:t>NI</a:t>
            </a:r>
            <a:r>
              <a:rPr lang="ru-RU" sz="3200" dirty="0" smtClean="0"/>
              <a:t> </a:t>
            </a:r>
            <a:r>
              <a:rPr lang="en-US" sz="3200" dirty="0" smtClean="0"/>
              <a:t>USB-6001</a:t>
            </a:r>
            <a:r>
              <a:rPr lang="ru-RU" sz="3200" dirty="0" smtClean="0"/>
              <a:t>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DAQ-Assistant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844824"/>
            <a:ext cx="3970784" cy="25488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dirty="0" smtClean="0"/>
              <a:t>Настройка используемых каналов</a:t>
            </a:r>
          </a:p>
          <a:p>
            <a:pPr>
              <a:buFontTx/>
              <a:buChar char="-"/>
            </a:pPr>
            <a:endParaRPr lang="ru-RU" sz="1800" dirty="0"/>
          </a:p>
          <a:p>
            <a:pPr>
              <a:buFontTx/>
              <a:buChar char="-"/>
            </a:pPr>
            <a:r>
              <a:rPr lang="ru-RU" sz="1800" dirty="0" smtClean="0"/>
              <a:t>Выбор измеряемой величины и диапазона величин</a:t>
            </a:r>
          </a:p>
          <a:p>
            <a:pPr>
              <a:buFontTx/>
              <a:buChar char="-"/>
            </a:pPr>
            <a:endParaRPr lang="ru-RU" sz="1800" dirty="0"/>
          </a:p>
          <a:p>
            <a:pPr>
              <a:buFontTx/>
              <a:buChar char="-"/>
            </a:pPr>
            <a:r>
              <a:rPr lang="ru-RU" sz="1800" dirty="0" smtClean="0"/>
              <a:t>Определения числа взятия отсчетов в секунду</a:t>
            </a:r>
            <a:endParaRPr lang="ru-RU" sz="1800" dirty="0"/>
          </a:p>
        </p:txBody>
      </p:sp>
      <p:pic>
        <p:nvPicPr>
          <p:cNvPr id="2050" name="Picture 2" descr="http://www.ni.com/cms/images/devzone/tut/Configure_Tas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0" y="548680"/>
            <a:ext cx="4425481" cy="57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200" smtClean="0"/>
              <a:t>4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770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в </a:t>
            </a:r>
            <a:r>
              <a:rPr lang="en-US" dirty="0" err="1" smtClean="0"/>
              <a:t>LabView</a:t>
            </a:r>
            <a:r>
              <a:rPr lang="en-US" dirty="0" smtClean="0"/>
              <a:t> </a:t>
            </a:r>
            <a:r>
              <a:rPr lang="ru-RU" dirty="0" smtClean="0"/>
              <a:t>для записи параметров ИС во времени</a:t>
            </a:r>
            <a:endParaRPr lang="ru-RU" dirty="0"/>
          </a:p>
        </p:txBody>
      </p:sp>
      <p:pic>
        <p:nvPicPr>
          <p:cNvPr id="3074" name="Picture 2" descr="E:\Учебный процесс\Дипломы 2020\Белозеров\Configure-Write-to-Measurement-File-Dialog-Box-6-Wire-the-data-output-from-the-DA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0481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2060848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Возможности: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Вывод на экран формы входного сигнала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Вывод на экран АЧХ сигнала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Запись значений сигнала в файл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Определение максимального и минимального значений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200" smtClean="0"/>
              <a:t>5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017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Ряды данных для выборки ИС 561ИЕ11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49220"/>
              </p:ext>
            </p:extLst>
          </p:nvPr>
        </p:nvGraphicFramePr>
        <p:xfrm>
          <a:off x="827584" y="1772815"/>
          <a:ext cx="7416824" cy="381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</a:tblGrid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Отсчёты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 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4,9904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4,9904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4,9788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4,9904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4,9827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4,9827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4,9904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200" smtClean="0"/>
              <a:t>6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6804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328</Words>
  <Application>Microsoft Office PowerPoint</Application>
  <PresentationFormat>Экран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Диагностика партий интегральных схем по временным рядам  информативных параметров</vt:lpstr>
      <vt:lpstr>Цели и задачи</vt:lpstr>
      <vt:lpstr>Плата сбора данных USB-6001</vt:lpstr>
      <vt:lpstr>Управление NI USB-6001:  DAQ-Assistant</vt:lpstr>
      <vt:lpstr>Программа в LabView для записи параметров ИС во времени</vt:lpstr>
      <vt:lpstr>Ряды данных для выборки ИС 561ИЕ11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партий интегральных схем по временным рядам  информативных параметров</dc:title>
  <dc:creator>Qwerty</dc:creator>
  <cp:lastModifiedBy>Qwerty</cp:lastModifiedBy>
  <cp:revision>14</cp:revision>
  <dcterms:created xsi:type="dcterms:W3CDTF">2020-04-20T09:31:40Z</dcterms:created>
  <dcterms:modified xsi:type="dcterms:W3CDTF">2020-04-20T12:21:54Z</dcterms:modified>
</cp:coreProperties>
</file>