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561D3A-F6AB-4B23-AADD-04093EEABCF9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327E9E7-C142-464A-8C12-691A94DC7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221088"/>
            <a:ext cx="6400800" cy="16002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Работу выполнил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Д.В.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Цыков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 группы иМЭ-131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проекта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Е.Ю. Плотникова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неисправностей низкочастотных линий связи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62373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ВГТУ  ВОРОНЕЖ 2020г.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устройства предназначенного для диагностики низкочастотной линии связи.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Исследовать низкочастотную линию связи.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Разобрать повреждения возникающие в результате эксплуатации кабельных линий.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Разработать устройство для диагностики неисправностей.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Многопарный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низкочастотный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кабель связи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 Roman\Desktop\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854989" cy="3280122"/>
          </a:xfrm>
          <a:prstGeom prst="rect">
            <a:avLst/>
          </a:prstGeom>
          <a:noFill/>
        </p:spPr>
      </p:pic>
      <p:pic>
        <p:nvPicPr>
          <p:cNvPr id="1027" name="Picture 3" descr="C:\Users\Admin Roman\Desktop\63411248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772816"/>
            <a:ext cx="3534544" cy="3462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11552" y="83671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Кабель витая пара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Примитивная схема кабельной связи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 Roman\Desktop\1-10.gif"/>
          <p:cNvPicPr>
            <a:picLocks noChangeAspect="1" noChangeArrowheads="1"/>
          </p:cNvPicPr>
          <p:nvPr/>
        </p:nvPicPr>
        <p:blipFill>
          <a:blip r:embed="rId2" cstate="print"/>
          <a:srcRect b="9813"/>
          <a:stretch>
            <a:fillRect/>
          </a:stretch>
        </p:blipFill>
        <p:spPr bwMode="auto">
          <a:xfrm>
            <a:off x="539552" y="1988840"/>
            <a:ext cx="8370648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повреждений кабельных линий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 Roman\Desktop\izo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60927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Приборы для диагностики кабельных линий связи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Рефлектометр         	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Мультиметр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in Roman\Desktop\main_img_c2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0592"/>
            <a:ext cx="2592288" cy="4125360"/>
          </a:xfrm>
          <a:prstGeom prst="rect">
            <a:avLst/>
          </a:prstGeom>
          <a:noFill/>
        </p:spPr>
      </p:pic>
      <p:pic>
        <p:nvPicPr>
          <p:cNvPr id="4099" name="Picture 3" descr="C:\Users\Admin Roman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564904"/>
            <a:ext cx="3297138" cy="3297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устройства.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устройства диагностики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Admin Roman\Desktop\Сх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151886" cy="4453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Монтажная плата устройства диагностики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dmin Roman\Desktop\плат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16832"/>
            <a:ext cx="5442222" cy="3775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данной работе мы ознакомились с низкочастотной линией связи. Рассмотрели варианты кабеля, которые используются в телефонных линиях и схему кабельной линии связи. Разобрали возникающие повреждения на кабельных линиях.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результате исследований повреждений и приборов для диагностики, подготовили схему устройства, которая будет осуществлять функции по диагностике неисправностей на кабельной линии связи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3239</TotalTime>
  <Words>153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Диагностика неисправностей низкочастотных линий связи</vt:lpstr>
      <vt:lpstr>Слайд 2</vt:lpstr>
      <vt:lpstr>Слайд 3</vt:lpstr>
      <vt:lpstr>Слайд 4</vt:lpstr>
      <vt:lpstr>Виды повреждений кабельных линий</vt:lpstr>
      <vt:lpstr>Приборы для диагностики кабельных линий связи</vt:lpstr>
      <vt:lpstr>Разработка устройства. Схема устройства диагностики</vt:lpstr>
      <vt:lpstr>Монтажная плата устройства диагностики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 Roman</dc:creator>
  <cp:lastModifiedBy>Admin Roman</cp:lastModifiedBy>
  <cp:revision>56</cp:revision>
  <dcterms:created xsi:type="dcterms:W3CDTF">2020-04-13T10:35:10Z</dcterms:created>
  <dcterms:modified xsi:type="dcterms:W3CDTF">2020-04-16T10:50:55Z</dcterms:modified>
</cp:coreProperties>
</file>