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D4E0-7426-4384-80DC-BE085D5FB7A8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5F1-DACB-4F16-9F1F-98D138E26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5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D4E0-7426-4384-80DC-BE085D5FB7A8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5F1-DACB-4F16-9F1F-98D138E26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1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D4E0-7426-4384-80DC-BE085D5FB7A8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5F1-DACB-4F16-9F1F-98D138E26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2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D4E0-7426-4384-80DC-BE085D5FB7A8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5F1-DACB-4F16-9F1F-98D138E26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0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D4E0-7426-4384-80DC-BE085D5FB7A8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5F1-DACB-4F16-9F1F-98D138E26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0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D4E0-7426-4384-80DC-BE085D5FB7A8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5F1-DACB-4F16-9F1F-98D138E26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7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D4E0-7426-4384-80DC-BE085D5FB7A8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5F1-DACB-4F16-9F1F-98D138E26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8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D4E0-7426-4384-80DC-BE085D5FB7A8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5F1-DACB-4F16-9F1F-98D138E26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D4E0-7426-4384-80DC-BE085D5FB7A8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5F1-DACB-4F16-9F1F-98D138E26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1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D4E0-7426-4384-80DC-BE085D5FB7A8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5F1-DACB-4F16-9F1F-98D138E26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3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D4E0-7426-4384-80DC-BE085D5FB7A8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5F1-DACB-4F16-9F1F-98D138E26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5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D4E0-7426-4384-80DC-BE085D5FB7A8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025F1-DACB-4F16-9F1F-98D138E26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9225" y="1943100"/>
            <a:ext cx="6648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828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КУРСОВАЯ РАБОТА (ПРОЕКТ)</a:t>
            </a:r>
          </a:p>
          <a:p>
            <a:pPr algn="ctr"/>
            <a:r>
              <a:rPr lang="ru-RU" sz="1600" dirty="0" smtClean="0">
                <a:solidFill>
                  <a:srgbClr val="0828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дисциплине «»</a:t>
            </a:r>
          </a:p>
          <a:p>
            <a:pPr algn="ctr"/>
            <a:r>
              <a:rPr lang="ru-RU" sz="1600" dirty="0" smtClean="0">
                <a:solidFill>
                  <a:srgbClr val="0828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тему «»</a:t>
            </a:r>
            <a:endParaRPr lang="ru-RU" sz="1600" dirty="0">
              <a:solidFill>
                <a:srgbClr val="0828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2050" y="4476750"/>
            <a:ext cx="360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828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группы …. Ф.И.О.</a:t>
            </a:r>
            <a:endParaRPr lang="ru-RU" sz="1400" dirty="0">
              <a:solidFill>
                <a:srgbClr val="0828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0350" y="4819650"/>
            <a:ext cx="360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828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к.т.н., доц. Ф.И.О.</a:t>
            </a:r>
            <a:endParaRPr lang="ru-RU" sz="1400" dirty="0">
              <a:solidFill>
                <a:srgbClr val="0828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4444" y="6546858"/>
            <a:ext cx="5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4444" y="6546858"/>
            <a:ext cx="5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4444" y="6546858"/>
            <a:ext cx="5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4444" y="6546858"/>
            <a:ext cx="5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04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</cp:revision>
  <dcterms:created xsi:type="dcterms:W3CDTF">2023-12-06T10:44:53Z</dcterms:created>
  <dcterms:modified xsi:type="dcterms:W3CDTF">2024-03-26T05:40:57Z</dcterms:modified>
</cp:coreProperties>
</file>