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2" r:id="rId2"/>
    <p:sldId id="256" r:id="rId3"/>
    <p:sldId id="260" r:id="rId4"/>
    <p:sldId id="261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D681-32CD-4D28-BADD-9E17BBDA99F8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4CD-CC87-496F-BCA7-A437833440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D681-32CD-4D28-BADD-9E17BBDA99F8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4CD-CC87-496F-BCA7-A437833440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D681-32CD-4D28-BADD-9E17BBDA99F8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4CD-CC87-496F-BCA7-A437833440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D681-32CD-4D28-BADD-9E17BBDA99F8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4CD-CC87-496F-BCA7-A437833440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D681-32CD-4D28-BADD-9E17BBDA99F8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4CD-CC87-496F-BCA7-A437833440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D681-32CD-4D28-BADD-9E17BBDA99F8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4CD-CC87-496F-BCA7-A437833440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D681-32CD-4D28-BADD-9E17BBDA99F8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4CD-CC87-496F-BCA7-A437833440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D681-32CD-4D28-BADD-9E17BBDA99F8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4CD-CC87-496F-BCA7-A437833440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D681-32CD-4D28-BADD-9E17BBDA99F8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4CD-CC87-496F-BCA7-A437833440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D681-32CD-4D28-BADD-9E17BBDA99F8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4CD-CC87-496F-BCA7-A437833440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9D681-32CD-4D28-BADD-9E17BBDA99F8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E4CD-CC87-496F-BCA7-A437833440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9D681-32CD-4D28-BADD-9E17BBDA99F8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8E4CD-CC87-496F-BCA7-A437833440A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Hack" pitchFamily="49" charset="0"/>
                <a:ea typeface="Hack" pitchFamily="49" charset="0"/>
                <a:cs typeface="Hack" pitchFamily="49" charset="0"/>
              </a:rPr>
              <a:t>Советы по созданию презентации в </a:t>
            </a:r>
            <a:r>
              <a:rPr lang="en-US" dirty="0" smtClean="0">
                <a:latin typeface="Hack" pitchFamily="49" charset="0"/>
                <a:ea typeface="Hack" pitchFamily="49" charset="0"/>
                <a:cs typeface="Hack" pitchFamily="49" charset="0"/>
              </a:rPr>
              <a:t>PowerPoint</a:t>
            </a:r>
            <a:endParaRPr lang="ru-RU" dirty="0">
              <a:latin typeface="Hack" pitchFamily="49" charset="0"/>
              <a:ea typeface="Hack" pitchFamily="49" charset="0"/>
              <a:cs typeface="Hack" pitchFamily="49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1900" dirty="0">
                <a:latin typeface="Hack" pitchFamily="49" charset="0"/>
                <a:ea typeface="Hack" pitchFamily="49" charset="0"/>
                <a:cs typeface="Hack" pitchFamily="49" charset="0"/>
              </a:rPr>
              <a:t>Используйте хорошее сочетание цветов</a:t>
            </a:r>
          </a:p>
          <a:p>
            <a:r>
              <a:rPr lang="ru-RU" sz="1900" dirty="0">
                <a:latin typeface="Hack" pitchFamily="49" charset="0"/>
                <a:ea typeface="Hack" pitchFamily="49" charset="0"/>
                <a:cs typeface="Hack" pitchFamily="49" charset="0"/>
              </a:rPr>
              <a:t>Используйте во всей презентации не более 5 цветов</a:t>
            </a:r>
          </a:p>
          <a:p>
            <a:r>
              <a:rPr lang="ru-RU" sz="1900" dirty="0">
                <a:latin typeface="Hack" pitchFamily="49" charset="0"/>
                <a:ea typeface="Hack" pitchFamily="49" charset="0"/>
                <a:cs typeface="Hack" pitchFamily="49" charset="0"/>
              </a:rPr>
              <a:t>Соблюдайте контрастность текста и фона</a:t>
            </a:r>
          </a:p>
          <a:p>
            <a:r>
              <a:rPr lang="ru-RU" sz="1900" dirty="0">
                <a:latin typeface="Hack" pitchFamily="49" charset="0"/>
                <a:ea typeface="Hack" pitchFamily="49" charset="0"/>
                <a:cs typeface="Hack" pitchFamily="49" charset="0"/>
              </a:rPr>
              <a:t>Откажитесь от некачественных </a:t>
            </a:r>
            <a:r>
              <a:rPr lang="ru-RU" sz="1900" dirty="0" smtClean="0">
                <a:latin typeface="Hack" pitchFamily="49" charset="0"/>
                <a:ea typeface="Hack" pitchFamily="49" charset="0"/>
                <a:cs typeface="Hack" pitchFamily="49" charset="0"/>
              </a:rPr>
              <a:t>фоновых изображений</a:t>
            </a:r>
            <a:r>
              <a:rPr lang="en-US" sz="1900" dirty="0" smtClean="0">
                <a:latin typeface="Hack" pitchFamily="49" charset="0"/>
                <a:ea typeface="Hack" pitchFamily="49" charset="0"/>
                <a:cs typeface="Hack" pitchFamily="49" charset="0"/>
              </a:rPr>
              <a:t> </a:t>
            </a:r>
            <a:r>
              <a:rPr lang="ru-RU" sz="1900" dirty="0" smtClean="0">
                <a:latin typeface="Hack" pitchFamily="49" charset="0"/>
                <a:ea typeface="Hack" pitchFamily="49" charset="0"/>
                <a:cs typeface="Hack" pitchFamily="49" charset="0"/>
              </a:rPr>
              <a:t>из сети </a:t>
            </a:r>
            <a:r>
              <a:rPr lang="en-US" sz="1900" dirty="0" smtClean="0">
                <a:latin typeface="Hack" pitchFamily="49" charset="0"/>
                <a:ea typeface="Hack" pitchFamily="49" charset="0"/>
                <a:cs typeface="Hack" pitchFamily="49" charset="0"/>
              </a:rPr>
              <a:t>Internet</a:t>
            </a:r>
            <a:endParaRPr lang="ru-RU" sz="1900" dirty="0" smtClean="0">
              <a:latin typeface="Hack" pitchFamily="49" charset="0"/>
              <a:ea typeface="Hack" pitchFamily="49" charset="0"/>
              <a:cs typeface="Hack" pitchFamily="49" charset="0"/>
            </a:endParaRPr>
          </a:p>
          <a:p>
            <a:r>
              <a:rPr lang="ru-RU" sz="1900" dirty="0">
                <a:latin typeface="Hack" pitchFamily="49" charset="0"/>
                <a:ea typeface="Hack" pitchFamily="49" charset="0"/>
                <a:cs typeface="Hack" pitchFamily="49" charset="0"/>
              </a:rPr>
              <a:t>Шрифт должен быть читабельным</a:t>
            </a:r>
          </a:p>
          <a:p>
            <a:r>
              <a:rPr lang="ru-RU" sz="1900" dirty="0">
                <a:latin typeface="Hack" pitchFamily="49" charset="0"/>
                <a:ea typeface="Hack" pitchFamily="49" charset="0"/>
                <a:cs typeface="Hack" pitchFamily="49" charset="0"/>
              </a:rPr>
              <a:t>Используйте не более 3 шрифтов на одном слайде</a:t>
            </a:r>
          </a:p>
          <a:p>
            <a:r>
              <a:rPr lang="ru-RU" sz="1900" dirty="0">
                <a:latin typeface="Hack" pitchFamily="49" charset="0"/>
                <a:ea typeface="Hack" pitchFamily="49" charset="0"/>
                <a:cs typeface="Hack" pitchFamily="49" charset="0"/>
              </a:rPr>
              <a:t>Сделайте так, чтобы ваш текст был достаточно крупным</a:t>
            </a:r>
          </a:p>
          <a:p>
            <a:r>
              <a:rPr lang="ru-RU" sz="1900" dirty="0">
                <a:latin typeface="Hack" pitchFamily="49" charset="0"/>
                <a:ea typeface="Hack" pitchFamily="49" charset="0"/>
                <a:cs typeface="Hack" pitchFamily="49" charset="0"/>
              </a:rPr>
              <a:t>Не выравнивайте текст по ширине. Из-за этого между словами образуются большие пробелы, текст становится неопрятным, и его чтение вызывает трудности.</a:t>
            </a:r>
          </a:p>
          <a:p>
            <a:r>
              <a:rPr lang="ru-RU" sz="1900" dirty="0">
                <a:latin typeface="Hack" pitchFamily="49" charset="0"/>
                <a:ea typeface="Hack" pitchFamily="49" charset="0"/>
                <a:cs typeface="Hack" pitchFamily="49" charset="0"/>
              </a:rPr>
              <a:t>Не делайте слишком широкие </a:t>
            </a:r>
            <a:r>
              <a:rPr lang="ru-RU" sz="1900" dirty="0" smtClean="0">
                <a:latin typeface="Hack" pitchFamily="49" charset="0"/>
                <a:ea typeface="Hack" pitchFamily="49" charset="0"/>
                <a:cs typeface="Hack" pitchFamily="49" charset="0"/>
              </a:rPr>
              <a:t>строки</a:t>
            </a:r>
          </a:p>
          <a:p>
            <a:r>
              <a:rPr lang="ru-RU" sz="1900" dirty="0">
                <a:latin typeface="Hack" pitchFamily="49" charset="0"/>
                <a:ea typeface="Hack" pitchFamily="49" charset="0"/>
                <a:cs typeface="Hack" pitchFamily="49" charset="0"/>
              </a:rPr>
              <a:t>Используйте разное форматирование, чтобы облегчить восприятие </a:t>
            </a:r>
            <a:r>
              <a:rPr lang="ru-RU" sz="1900" dirty="0" smtClean="0">
                <a:latin typeface="Hack" pitchFamily="49" charset="0"/>
                <a:ea typeface="Hack" pitchFamily="49" charset="0"/>
                <a:cs typeface="Hack" pitchFamily="49" charset="0"/>
              </a:rPr>
              <a:t>информации</a:t>
            </a:r>
          </a:p>
          <a:p>
            <a:r>
              <a:rPr lang="ru-RU" sz="1900" dirty="0">
                <a:latin typeface="Hack" pitchFamily="49" charset="0"/>
                <a:ea typeface="Hack" pitchFamily="49" charset="0"/>
                <a:cs typeface="Hack" pitchFamily="49" charset="0"/>
              </a:rPr>
              <a:t>На слайде не должно быть много текста</a:t>
            </a:r>
          </a:p>
          <a:p>
            <a:r>
              <a:rPr lang="ru-RU" sz="1900" dirty="0">
                <a:latin typeface="Hack" pitchFamily="49" charset="0"/>
                <a:ea typeface="Hack" pitchFamily="49" charset="0"/>
                <a:cs typeface="Hack" pitchFamily="49" charset="0"/>
              </a:rPr>
              <a:t>Выделяйте важный текст другим цветом</a:t>
            </a:r>
          </a:p>
          <a:p>
            <a:r>
              <a:rPr lang="ru-RU" sz="1900" dirty="0">
                <a:latin typeface="Hack" pitchFamily="49" charset="0"/>
                <a:ea typeface="Hack" pitchFamily="49" charset="0"/>
                <a:cs typeface="Hack" pitchFamily="49" charset="0"/>
              </a:rPr>
              <a:t>Один слайд – одно изображение</a:t>
            </a:r>
          </a:p>
          <a:p>
            <a:r>
              <a:rPr lang="ru-RU" sz="1900" dirty="0">
                <a:latin typeface="Hack" pitchFamily="49" charset="0"/>
                <a:ea typeface="Hack" pitchFamily="49" charset="0"/>
                <a:cs typeface="Hack" pitchFamily="49" charset="0"/>
              </a:rPr>
              <a:t>Не добавляйте к слайдам ненужные поля и логотипы</a:t>
            </a:r>
          </a:p>
          <a:p>
            <a:endParaRPr lang="ru-RU" sz="1800" dirty="0">
              <a:latin typeface="Hack" pitchFamily="49" charset="0"/>
              <a:ea typeface="Hack" pitchFamily="49" charset="0"/>
              <a:cs typeface="Hack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Полное название проекта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5229200"/>
            <a:ext cx="6400800" cy="1752600"/>
          </a:xfrm>
        </p:spPr>
        <p:txBody>
          <a:bodyPr>
            <a:normAutofit/>
          </a:bodyPr>
          <a:lstStyle/>
          <a:p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Руководитель проекта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188640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Титульный лист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140968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Краткое продукта, получаемого при реализации проекта.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06896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Цели и задачи проекта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Команда проекта и внешние партнеры</a:t>
            </a:r>
          </a:p>
          <a:p>
            <a:pPr>
              <a:buNone/>
            </a:pPr>
            <a:r>
              <a:rPr lang="ru-RU" sz="2400" dirty="0" smtClean="0"/>
              <a:t>(информация о исполнителях, а так же о партнерах проекта)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Ключевые результаты проекта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140968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Влияние проекта на университет/регион/партнеров</a:t>
            </a:r>
            <a:endParaRPr lang="ru-RU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</TotalTime>
  <Words>157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Советы по созданию презентации в PowerPoint</vt:lpstr>
      <vt:lpstr>Полное название проекта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mkolchev</dc:creator>
  <cp:lastModifiedBy>mkolchev</cp:lastModifiedBy>
  <cp:revision>23</cp:revision>
  <dcterms:created xsi:type="dcterms:W3CDTF">2017-10-17T07:43:40Z</dcterms:created>
  <dcterms:modified xsi:type="dcterms:W3CDTF">2017-10-17T11:29:36Z</dcterms:modified>
</cp:coreProperties>
</file>