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308" r:id="rId3"/>
    <p:sldId id="307" r:id="rId4"/>
    <p:sldId id="259" r:id="rId5"/>
    <p:sldId id="273" r:id="rId6"/>
    <p:sldId id="277" r:id="rId7"/>
    <p:sldId id="279" r:id="rId8"/>
    <p:sldId id="284" r:id="rId9"/>
    <p:sldId id="282" r:id="rId10"/>
    <p:sldId id="285" r:id="rId11"/>
    <p:sldId id="286" r:id="rId12"/>
    <p:sldId id="290" r:id="rId13"/>
    <p:sldId id="293" r:id="rId14"/>
    <p:sldId id="294" r:id="rId15"/>
    <p:sldId id="301" r:id="rId16"/>
    <p:sldId id="302" r:id="rId17"/>
    <p:sldId id="304" r:id="rId18"/>
    <p:sldId id="305" r:id="rId19"/>
    <p:sldId id="291" r:id="rId20"/>
    <p:sldId id="306" r:id="rId21"/>
    <p:sldId id="292" r:id="rId22"/>
    <p:sldId id="29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8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9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70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1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732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8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69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1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2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4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6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7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0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3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3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78E4FE-137A-4760-B643-AA5959B3DBEE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EFE6F5-DDBC-45FA-8B66-5B017A292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22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06" y="1399038"/>
            <a:ext cx="10403264" cy="848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793" y="4051438"/>
            <a:ext cx="26289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66" y="1041621"/>
            <a:ext cx="2933880" cy="5689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72" y="1041621"/>
            <a:ext cx="2835787" cy="56894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8" y="158032"/>
            <a:ext cx="3876675" cy="22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24" y="433770"/>
            <a:ext cx="10611603" cy="4406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624" y="699715"/>
            <a:ext cx="262013" cy="174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630" y="658525"/>
            <a:ext cx="2873883" cy="2019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524" y="6557509"/>
            <a:ext cx="540585" cy="1735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9636" y="6477892"/>
            <a:ext cx="546931" cy="1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50" y="852353"/>
            <a:ext cx="505906" cy="139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493" y="718852"/>
            <a:ext cx="3715123" cy="267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17" y="62580"/>
            <a:ext cx="2800350" cy="266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83" y="991660"/>
            <a:ext cx="3605296" cy="2765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511" y="1153090"/>
            <a:ext cx="1268271" cy="2553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58" y="3975773"/>
            <a:ext cx="3609066" cy="27910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3483" y="3838753"/>
            <a:ext cx="510004" cy="1292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1406" y="3915936"/>
            <a:ext cx="1280711" cy="28508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8313" y="954127"/>
            <a:ext cx="3586513" cy="27651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7252" y="797937"/>
            <a:ext cx="614585" cy="1393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4262" y="899408"/>
            <a:ext cx="1296376" cy="28534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5287" y="3989763"/>
            <a:ext cx="3604285" cy="27588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05612" y="3884962"/>
            <a:ext cx="1296376" cy="28636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5686" y="3841970"/>
            <a:ext cx="576151" cy="1479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17369" y="3620443"/>
            <a:ext cx="476644" cy="132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75028" y="3560703"/>
            <a:ext cx="486769" cy="119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2745" y="6601175"/>
            <a:ext cx="545892" cy="135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82338" y="6635908"/>
            <a:ext cx="485434" cy="1126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94807" y="3599165"/>
            <a:ext cx="545617" cy="1201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91406" y="3620443"/>
            <a:ext cx="452424" cy="1100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72057" y="6625398"/>
            <a:ext cx="455839" cy="1232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914874" y="6601175"/>
            <a:ext cx="466483" cy="1133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358" y="359664"/>
            <a:ext cx="4677230" cy="3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2" y="145277"/>
            <a:ext cx="4172695" cy="307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864" y="723279"/>
            <a:ext cx="28384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55" y="2771858"/>
            <a:ext cx="5322115" cy="3238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496" y="2771858"/>
            <a:ext cx="6195136" cy="3238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39" y="312584"/>
            <a:ext cx="3210228" cy="442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042" y="5815965"/>
            <a:ext cx="695325" cy="161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9690" y="5838908"/>
            <a:ext cx="657225" cy="171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139" y="1109000"/>
            <a:ext cx="34956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82" y="198782"/>
            <a:ext cx="5592741" cy="2653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82" y="3346466"/>
            <a:ext cx="5546843" cy="2723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800" y="2670137"/>
            <a:ext cx="657225" cy="171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737" y="5862557"/>
            <a:ext cx="657225" cy="171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674" y="198782"/>
            <a:ext cx="5618767" cy="2653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674" y="3346466"/>
            <a:ext cx="5691767" cy="2687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5216" y="2670137"/>
            <a:ext cx="657225" cy="171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5216" y="5862557"/>
            <a:ext cx="65722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294" y="176378"/>
            <a:ext cx="6448425" cy="3038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94" y="3471324"/>
            <a:ext cx="6448425" cy="2952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662" y="3052928"/>
            <a:ext cx="647700" cy="161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684" y="6262149"/>
            <a:ext cx="6477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1" y="173086"/>
            <a:ext cx="5647599" cy="2840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1" y="3506691"/>
            <a:ext cx="5691995" cy="2703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6" y="235641"/>
            <a:ext cx="647700" cy="161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6" y="3623807"/>
            <a:ext cx="647700" cy="161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991" y="173086"/>
            <a:ext cx="6016691" cy="2840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006" y="235640"/>
            <a:ext cx="647700" cy="161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991" y="3506691"/>
            <a:ext cx="5894771" cy="2734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006" y="3623806"/>
            <a:ext cx="6477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4" y="632544"/>
            <a:ext cx="5942118" cy="3629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677" y="632544"/>
            <a:ext cx="5826898" cy="3629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727" y="4261900"/>
            <a:ext cx="1685925" cy="200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961" y="4261900"/>
            <a:ext cx="1752600" cy="219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677" y="632544"/>
            <a:ext cx="647700" cy="161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5" y="632544"/>
            <a:ext cx="65474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796" y="338345"/>
            <a:ext cx="8448074" cy="5664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770" y="6003234"/>
            <a:ext cx="1762125" cy="190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796" y="401956"/>
            <a:ext cx="6477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8" y="2289976"/>
            <a:ext cx="5865191" cy="2926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28" y="2289977"/>
            <a:ext cx="5678878" cy="2926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18" y="33813"/>
            <a:ext cx="2202079" cy="5115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068" y="5025555"/>
            <a:ext cx="714375" cy="190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4036" y="5033506"/>
            <a:ext cx="714375" cy="190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18" y="807887"/>
            <a:ext cx="45815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754" y="0"/>
            <a:ext cx="2428875" cy="3524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81" y="4513878"/>
            <a:ext cx="9359110" cy="2107095"/>
          </a:xfrm>
          <a:prstGeom prst="rect">
            <a:avLst/>
          </a:prstGeom>
        </p:spPr>
      </p:pic>
      <p:pic>
        <p:nvPicPr>
          <p:cNvPr id="1026" name="Picture 2" descr="https://sun9-34.userapi.com/c855720/v855720457/233075/KHKnIKkBe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8" y="907501"/>
            <a:ext cx="10450043" cy="30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5854" y="1674181"/>
            <a:ext cx="533400" cy="190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454" y="2093281"/>
            <a:ext cx="685800" cy="247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454" y="2767632"/>
            <a:ext cx="695325" cy="209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5073" y="1166273"/>
            <a:ext cx="685800" cy="24765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H="1">
            <a:off x="7453546" y="1413923"/>
            <a:ext cx="474427" cy="12862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5516" y="920836"/>
            <a:ext cx="466725" cy="21907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6202536" y="1139911"/>
            <a:ext cx="588401" cy="274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6369" y="1175798"/>
            <a:ext cx="666750" cy="238125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4868830" y="1413923"/>
            <a:ext cx="539570" cy="1286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2339" y="502124"/>
            <a:ext cx="1447800" cy="228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7391" y="4156690"/>
            <a:ext cx="21336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684" y="155757"/>
            <a:ext cx="7029657" cy="3105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51" y="3482670"/>
            <a:ext cx="6998130" cy="3180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290" y="3061582"/>
            <a:ext cx="714375" cy="190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684" y="6417035"/>
            <a:ext cx="71437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8" y="453018"/>
            <a:ext cx="5732890" cy="239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50" y="3437031"/>
            <a:ext cx="5745218" cy="2633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092" y="448801"/>
            <a:ext cx="5680905" cy="2397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092" y="3475087"/>
            <a:ext cx="5663319" cy="2595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7160" y="2656067"/>
            <a:ext cx="714375" cy="190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753" y="2656067"/>
            <a:ext cx="714375" cy="190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752" y="5880112"/>
            <a:ext cx="714375" cy="190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9553" y="5880112"/>
            <a:ext cx="71437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709" y="189026"/>
            <a:ext cx="6671145" cy="2907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530" y="2851868"/>
            <a:ext cx="666750" cy="152400"/>
          </a:xfrm>
          <a:prstGeom prst="rect">
            <a:avLst/>
          </a:prstGeom>
        </p:spPr>
      </p:pic>
      <p:pic>
        <p:nvPicPr>
          <p:cNvPr id="2050" name="Picture 2" descr="https://sun9-23.userapi.com/c855720/v855720856/23974b/Km6ZPNMVZT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09" y="3342211"/>
            <a:ext cx="6673432" cy="32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992" y="1660040"/>
            <a:ext cx="3413959" cy="2442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79" y="1660040"/>
            <a:ext cx="57816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2" y="389614"/>
            <a:ext cx="2061563" cy="2525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51" y="2911010"/>
            <a:ext cx="345183" cy="136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093" y="112130"/>
            <a:ext cx="2896576" cy="207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62" y="112130"/>
            <a:ext cx="2312948" cy="207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282" y="473904"/>
            <a:ext cx="4850588" cy="2202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3888" y="2676415"/>
            <a:ext cx="461376" cy="1685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0775" y="106065"/>
            <a:ext cx="2777280" cy="2136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6712" y="473904"/>
            <a:ext cx="2046329" cy="2357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6712" y="779519"/>
            <a:ext cx="2275093" cy="18968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9415" y="473904"/>
            <a:ext cx="1551111" cy="2120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9415" y="777782"/>
            <a:ext cx="2048417" cy="18986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882" y="2676415"/>
            <a:ext cx="521381" cy="1709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81593" y="2676416"/>
            <a:ext cx="520613" cy="1685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1858" y="2925956"/>
            <a:ext cx="3947313" cy="2504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1642" y="3204868"/>
            <a:ext cx="4507743" cy="2210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5654" y="3479156"/>
            <a:ext cx="6479717" cy="12213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45654" y="3506719"/>
            <a:ext cx="532500" cy="2033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88903" y="4742753"/>
            <a:ext cx="3023486" cy="2184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29879" y="4954223"/>
            <a:ext cx="7311265" cy="1832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29879" y="4954223"/>
            <a:ext cx="5334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8" y="134676"/>
            <a:ext cx="3212701" cy="210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08" y="466322"/>
            <a:ext cx="5878473" cy="542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1386497"/>
            <a:ext cx="5878473" cy="1441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474" y="468897"/>
            <a:ext cx="5495925" cy="381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085" y="2789097"/>
            <a:ext cx="546024" cy="2047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474" y="1383892"/>
            <a:ext cx="5759505" cy="12930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2825" y="2686931"/>
            <a:ext cx="500401" cy="194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08" y="3123910"/>
            <a:ext cx="2209772" cy="3269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408" y="3514667"/>
            <a:ext cx="5878473" cy="3059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408" y="4137858"/>
            <a:ext cx="5505355" cy="20880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0874" y="3197237"/>
            <a:ext cx="4455050" cy="2536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0874" y="3514667"/>
            <a:ext cx="4709526" cy="3904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6378" y="4137857"/>
            <a:ext cx="6156601" cy="14757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35853" y="5442566"/>
            <a:ext cx="425045" cy="1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1" y="145318"/>
            <a:ext cx="4267200" cy="238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889" y="503127"/>
            <a:ext cx="8306462" cy="5910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270" y="6414039"/>
            <a:ext cx="6477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1" y="95996"/>
            <a:ext cx="3925881" cy="277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8" y="1248207"/>
            <a:ext cx="3352345" cy="2599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560" y="1057707"/>
            <a:ext cx="685800" cy="190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289" y="1222628"/>
            <a:ext cx="3363829" cy="25993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590" y="1031995"/>
            <a:ext cx="657225" cy="171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2774" y="1203445"/>
            <a:ext cx="3251873" cy="2599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88" y="4115817"/>
            <a:ext cx="3352345" cy="2659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8289" y="4115817"/>
            <a:ext cx="3399919" cy="26597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2774" y="4115817"/>
            <a:ext cx="3443689" cy="26597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05810" y="1022470"/>
            <a:ext cx="685800" cy="190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4272" y="3947542"/>
            <a:ext cx="714375" cy="180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1590" y="3947542"/>
            <a:ext cx="695325" cy="152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11243" y="3983743"/>
            <a:ext cx="666750" cy="15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6213" y="478573"/>
            <a:ext cx="7884069" cy="4228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73651" y="3747290"/>
            <a:ext cx="375616" cy="1001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1590" y="3692080"/>
            <a:ext cx="400111" cy="1052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24044" y="3637442"/>
            <a:ext cx="531196" cy="159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4272" y="6639660"/>
            <a:ext cx="475711" cy="1359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51645" y="6639660"/>
            <a:ext cx="499353" cy="1285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50491" y="6648236"/>
            <a:ext cx="427502" cy="1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0" y="126144"/>
            <a:ext cx="3361080" cy="168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221" y="481364"/>
            <a:ext cx="4000500" cy="4257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081" y="471840"/>
            <a:ext cx="23145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3" y="148274"/>
            <a:ext cx="2020459" cy="262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3" y="870588"/>
            <a:ext cx="6862804" cy="1702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921" y="2393343"/>
            <a:ext cx="609631" cy="180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04" y="455113"/>
            <a:ext cx="3475548" cy="370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03" y="2701730"/>
            <a:ext cx="2333625" cy="238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003" y="3033476"/>
            <a:ext cx="3800475" cy="266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003" y="3393797"/>
            <a:ext cx="2867025" cy="2581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6815" y="5789749"/>
            <a:ext cx="585622" cy="1853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0418" y="3393797"/>
            <a:ext cx="8452443" cy="23651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7530" y="5471510"/>
            <a:ext cx="724747" cy="1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Chay</dc:creator>
  <cp:lastModifiedBy>Chay</cp:lastModifiedBy>
  <cp:revision>71</cp:revision>
  <dcterms:created xsi:type="dcterms:W3CDTF">2020-04-26T17:24:26Z</dcterms:created>
  <dcterms:modified xsi:type="dcterms:W3CDTF">2020-05-11T11:12:31Z</dcterms:modified>
</cp:coreProperties>
</file>